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72" r:id="rId2"/>
    <p:sldMasterId id="2147483684" r:id="rId3"/>
    <p:sldMasterId id="2147483696" r:id="rId4"/>
  </p:sldMasterIdLst>
  <p:notesMasterIdLst>
    <p:notesMasterId r:id="rId38"/>
  </p:notesMasterIdLst>
  <p:handoutMasterIdLst>
    <p:handoutMasterId r:id="rId39"/>
  </p:handoutMasterIdLst>
  <p:sldIdLst>
    <p:sldId id="331" r:id="rId5"/>
    <p:sldId id="350" r:id="rId6"/>
    <p:sldId id="351" r:id="rId7"/>
    <p:sldId id="352" r:id="rId8"/>
    <p:sldId id="396" r:id="rId9"/>
    <p:sldId id="378" r:id="rId10"/>
    <p:sldId id="395" r:id="rId11"/>
    <p:sldId id="405" r:id="rId12"/>
    <p:sldId id="397" r:id="rId13"/>
    <p:sldId id="406" r:id="rId14"/>
    <p:sldId id="384" r:id="rId15"/>
    <p:sldId id="412" r:id="rId16"/>
    <p:sldId id="411" r:id="rId17"/>
    <p:sldId id="408" r:id="rId18"/>
    <p:sldId id="387" r:id="rId19"/>
    <p:sldId id="374" r:id="rId20"/>
    <p:sldId id="375" r:id="rId21"/>
    <p:sldId id="376" r:id="rId22"/>
    <p:sldId id="409" r:id="rId23"/>
    <p:sldId id="389" r:id="rId24"/>
    <p:sldId id="390" r:id="rId25"/>
    <p:sldId id="399" r:id="rId26"/>
    <p:sldId id="401" r:id="rId27"/>
    <p:sldId id="402" r:id="rId28"/>
    <p:sldId id="404" r:id="rId29"/>
    <p:sldId id="398" r:id="rId30"/>
    <p:sldId id="392" r:id="rId31"/>
    <p:sldId id="364" r:id="rId32"/>
    <p:sldId id="362" r:id="rId33"/>
    <p:sldId id="355" r:id="rId34"/>
    <p:sldId id="407" r:id="rId35"/>
    <p:sldId id="410" r:id="rId36"/>
    <p:sldId id="339" r:id="rId37"/>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4920A6-FE59-4B67-A63F-2F6FA2BF040B}">
          <p14:sldIdLst>
            <p14:sldId id="331"/>
            <p14:sldId id="350"/>
            <p14:sldId id="351"/>
            <p14:sldId id="352"/>
            <p14:sldId id="396"/>
            <p14:sldId id="378"/>
            <p14:sldId id="395"/>
            <p14:sldId id="405"/>
            <p14:sldId id="397"/>
            <p14:sldId id="406"/>
            <p14:sldId id="384"/>
            <p14:sldId id="412"/>
            <p14:sldId id="411"/>
            <p14:sldId id="408"/>
            <p14:sldId id="387"/>
            <p14:sldId id="374"/>
            <p14:sldId id="375"/>
            <p14:sldId id="376"/>
            <p14:sldId id="409"/>
            <p14:sldId id="389"/>
            <p14:sldId id="390"/>
            <p14:sldId id="399"/>
            <p14:sldId id="401"/>
            <p14:sldId id="402"/>
            <p14:sldId id="404"/>
            <p14:sldId id="398"/>
            <p14:sldId id="392"/>
            <p14:sldId id="364"/>
            <p14:sldId id="362"/>
            <p14:sldId id="355"/>
            <p14:sldId id="407"/>
            <p14:sldId id="410"/>
            <p14:sldId id="339"/>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mo Greatbatch" initials="I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CC9900"/>
    <a:srgbClr val="339933"/>
    <a:srgbClr val="33CC33"/>
    <a:srgbClr val="660033"/>
    <a:srgbClr val="996600"/>
    <a:srgbClr val="800000"/>
    <a:srgbClr val="4D0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06" autoAdjust="0"/>
    <p:restoredTop sz="95394" autoAdjust="0"/>
  </p:normalViewPr>
  <p:slideViewPr>
    <p:cSldViewPr>
      <p:cViewPr varScale="1">
        <p:scale>
          <a:sx n="103" d="100"/>
          <a:sy n="103" d="100"/>
        </p:scale>
        <p:origin x="1848" y="102"/>
      </p:cViewPr>
      <p:guideLst>
        <p:guide orient="horz" pos="2160"/>
        <p:guide pos="3120"/>
      </p:guideLst>
    </p:cSldViewPr>
  </p:slideViewPr>
  <p:outlineViewPr>
    <p:cViewPr>
      <p:scale>
        <a:sx n="33" d="100"/>
        <a:sy n="33" d="100"/>
      </p:scale>
      <p:origin x="0" y="2083"/>
    </p:cViewPr>
  </p:outlineViewPr>
  <p:notesTextViewPr>
    <p:cViewPr>
      <p:scale>
        <a:sx n="1" d="1"/>
        <a:sy n="1" d="1"/>
      </p:scale>
      <p:origin x="0" y="0"/>
    </p:cViewPr>
  </p:notesTextViewPr>
  <p:sorterViewPr>
    <p:cViewPr>
      <p:scale>
        <a:sx n="100" d="100"/>
        <a:sy n="100" d="100"/>
      </p:scale>
      <p:origin x="0" y="-720"/>
    </p:cViewPr>
  </p:sorterViewPr>
  <p:notesViewPr>
    <p:cSldViewPr>
      <p:cViewPr varScale="1">
        <p:scale>
          <a:sx n="88" d="100"/>
          <a:sy n="88" d="100"/>
        </p:scale>
        <p:origin x="296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0"/>
            <a:ext cx="2945659" cy="498056"/>
          </a:xfrm>
          <a:prstGeom prst="rect">
            <a:avLst/>
          </a:prstGeom>
        </p:spPr>
        <p:txBody>
          <a:bodyPr vert="horz" lIns="91440" tIns="45720" rIns="91440" bIns="45720" rtlCol="0"/>
          <a:lstStyle>
            <a:lvl1pPr algn="r">
              <a:defRPr sz="1200"/>
            </a:lvl1pPr>
          </a:lstStyle>
          <a:p>
            <a:fld id="{DED5FB6E-56F0-4A03-B13A-551C79DB042A}" type="datetimeFigureOut">
              <a:rPr lang="en-GB" smtClean="0"/>
              <a:t>28/09/2022</a:t>
            </a:fld>
            <a:endParaRPr lang="en-GB"/>
          </a:p>
        </p:txBody>
      </p:sp>
      <p:sp>
        <p:nvSpPr>
          <p:cNvPr id="4" name="Footer Placeholder 3"/>
          <p:cNvSpPr>
            <a:spLocks noGrp="1"/>
          </p:cNvSpPr>
          <p:nvPr>
            <p:ph type="ftr" sz="quarter" idx="2"/>
          </p:nvPr>
        </p:nvSpPr>
        <p:spPr>
          <a:xfrm>
            <a:off x="0" y="9428585"/>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5"/>
            <a:ext cx="2945659" cy="498055"/>
          </a:xfrm>
          <a:prstGeom prst="rect">
            <a:avLst/>
          </a:prstGeom>
        </p:spPr>
        <p:txBody>
          <a:bodyPr vert="horz" lIns="91440" tIns="45720" rIns="91440" bIns="45720" rtlCol="0" anchor="b"/>
          <a:lstStyle>
            <a:lvl1pPr algn="r">
              <a:defRPr sz="1200"/>
            </a:lvl1pPr>
          </a:lstStyle>
          <a:p>
            <a:fld id="{C0ACC6B5-639C-445D-963E-7F225B0E1459}" type="slidenum">
              <a:rPr lang="en-GB" smtClean="0"/>
              <a:t>‹#›</a:t>
            </a:fld>
            <a:endParaRPr lang="en-GB"/>
          </a:p>
        </p:txBody>
      </p:sp>
    </p:spTree>
    <p:extLst>
      <p:ext uri="{BB962C8B-B14F-4D97-AF65-F5344CB8AC3E}">
        <p14:creationId xmlns:p14="http://schemas.microsoft.com/office/powerpoint/2010/main" val="70324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CC5EA2FD-484E-4229-A113-06A1EEE693B9}" type="datetimeFigureOut">
              <a:rPr lang="en-GB" smtClean="0"/>
              <a:t>28/09/2022</a:t>
            </a:fld>
            <a:endParaRPr lang="en-GB" dirty="0"/>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78B84AF0-5AE3-4537-BD00-92050C3078FE}" type="slidenum">
              <a:rPr lang="en-GB" smtClean="0"/>
              <a:t>‹#›</a:t>
            </a:fld>
            <a:endParaRPr lang="en-GB" dirty="0"/>
          </a:p>
        </p:txBody>
      </p:sp>
    </p:spTree>
    <p:extLst>
      <p:ext uri="{BB962C8B-B14F-4D97-AF65-F5344CB8AC3E}">
        <p14:creationId xmlns:p14="http://schemas.microsoft.com/office/powerpoint/2010/main" val="3661664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711200" y="744538"/>
            <a:ext cx="537527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z="1800" dirty="0">
              <a:latin typeface="Arial" charset="0"/>
              <a:ea typeface="ＭＳ Ｐゴシック" pitchFamily="34" charset="-128"/>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8188" indent="-284163" eaLnBrk="0" hangingPunct="0">
              <a:spcBef>
                <a:spcPct val="30000"/>
              </a:spcBef>
              <a:defRPr sz="1200">
                <a:solidFill>
                  <a:schemeClr val="tx1"/>
                </a:solidFill>
                <a:latin typeface="Calibri" pitchFamily="34" charset="0"/>
              </a:defRPr>
            </a:lvl2pPr>
            <a:lvl3pPr marL="1136650" indent="-227013" eaLnBrk="0" hangingPunct="0">
              <a:spcBef>
                <a:spcPct val="30000"/>
              </a:spcBef>
              <a:defRPr sz="1200">
                <a:solidFill>
                  <a:schemeClr val="tx1"/>
                </a:solidFill>
                <a:latin typeface="Calibri" pitchFamily="34" charset="0"/>
              </a:defRPr>
            </a:lvl3pPr>
            <a:lvl4pPr marL="1590675" indent="-227013" eaLnBrk="0" hangingPunct="0">
              <a:spcBef>
                <a:spcPct val="30000"/>
              </a:spcBef>
              <a:defRPr sz="1200">
                <a:solidFill>
                  <a:schemeClr val="tx1"/>
                </a:solidFill>
                <a:latin typeface="Calibri" pitchFamily="34" charset="0"/>
              </a:defRPr>
            </a:lvl4pPr>
            <a:lvl5pPr marL="2046288" indent="-227013" eaLnBrk="0" hangingPunct="0">
              <a:spcBef>
                <a:spcPct val="30000"/>
              </a:spcBef>
              <a:defRPr sz="1200">
                <a:solidFill>
                  <a:schemeClr val="tx1"/>
                </a:solidFill>
                <a:latin typeface="Calibri" pitchFamily="34" charset="0"/>
              </a:defRPr>
            </a:lvl5pPr>
            <a:lvl6pPr marL="2503488" indent="-227013" eaLnBrk="0" fontAlgn="base" hangingPunct="0">
              <a:spcBef>
                <a:spcPct val="30000"/>
              </a:spcBef>
              <a:spcAft>
                <a:spcPct val="0"/>
              </a:spcAft>
              <a:defRPr sz="1200">
                <a:solidFill>
                  <a:schemeClr val="tx1"/>
                </a:solidFill>
                <a:latin typeface="Calibri" pitchFamily="34" charset="0"/>
              </a:defRPr>
            </a:lvl6pPr>
            <a:lvl7pPr marL="2960688" indent="-227013" eaLnBrk="0" fontAlgn="base" hangingPunct="0">
              <a:spcBef>
                <a:spcPct val="30000"/>
              </a:spcBef>
              <a:spcAft>
                <a:spcPct val="0"/>
              </a:spcAft>
              <a:defRPr sz="1200">
                <a:solidFill>
                  <a:schemeClr val="tx1"/>
                </a:solidFill>
                <a:latin typeface="Calibri" pitchFamily="34" charset="0"/>
              </a:defRPr>
            </a:lvl7pPr>
            <a:lvl8pPr marL="3417888" indent="-227013" eaLnBrk="0" fontAlgn="base" hangingPunct="0">
              <a:spcBef>
                <a:spcPct val="30000"/>
              </a:spcBef>
              <a:spcAft>
                <a:spcPct val="0"/>
              </a:spcAft>
              <a:defRPr sz="1200">
                <a:solidFill>
                  <a:schemeClr val="tx1"/>
                </a:solidFill>
                <a:latin typeface="Calibri" pitchFamily="34" charset="0"/>
              </a:defRPr>
            </a:lvl8pPr>
            <a:lvl9pPr marL="3875088" indent="-227013"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5FAE6650-7857-4B9D-A7B1-54C60557FB9C}" type="slidenum">
              <a:rPr lang="en-GB" altLang="en-US" smtClean="0">
                <a:ea typeface="ＭＳ Ｐゴシック" pitchFamily="34" charset="-128"/>
              </a:rPr>
              <a:pPr eaLnBrk="1" fontAlgn="base" hangingPunct="1">
                <a:spcBef>
                  <a:spcPct val="0"/>
                </a:spcBef>
                <a:spcAft>
                  <a:spcPct val="0"/>
                </a:spcAft>
              </a:pPr>
              <a:t>1</a:t>
            </a:fld>
            <a:endParaRPr lang="en-GB" altLang="en-US" dirty="0">
              <a:ea typeface="ＭＳ Ｐゴシック" pitchFamily="34" charset="-128"/>
            </a:endParaRPr>
          </a:p>
        </p:txBody>
      </p:sp>
    </p:spTree>
    <p:extLst>
      <p:ext uri="{BB962C8B-B14F-4D97-AF65-F5344CB8AC3E}">
        <p14:creationId xmlns:p14="http://schemas.microsoft.com/office/powerpoint/2010/main" val="4175079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192E29C1-F004-4BBD-B4BE-112DF3F593C6}" type="slidenum">
              <a:rPr lang="en-GB" smtClean="0"/>
              <a:t>27</a:t>
            </a:fld>
            <a:endParaRPr lang="en-GB"/>
          </a:p>
        </p:txBody>
      </p:sp>
    </p:spTree>
    <p:extLst>
      <p:ext uri="{BB962C8B-B14F-4D97-AF65-F5344CB8AC3E}">
        <p14:creationId xmlns:p14="http://schemas.microsoft.com/office/powerpoint/2010/main" val="3616688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78B84AF0-5AE3-4537-BD00-92050C3078FE}" type="slidenum">
              <a:rPr lang="en-GB" smtClean="0"/>
              <a:t>7</a:t>
            </a:fld>
            <a:endParaRPr lang="en-GB" dirty="0"/>
          </a:p>
        </p:txBody>
      </p:sp>
    </p:spTree>
    <p:extLst>
      <p:ext uri="{BB962C8B-B14F-4D97-AF65-F5344CB8AC3E}">
        <p14:creationId xmlns:p14="http://schemas.microsoft.com/office/powerpoint/2010/main" val="3775327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78B84AF0-5AE3-4537-BD00-92050C3078FE}" type="slidenum">
              <a:rPr lang="en-GB" smtClean="0"/>
              <a:t>8</a:t>
            </a:fld>
            <a:endParaRPr lang="en-GB" dirty="0"/>
          </a:p>
        </p:txBody>
      </p:sp>
    </p:spTree>
    <p:extLst>
      <p:ext uri="{BB962C8B-B14F-4D97-AF65-F5344CB8AC3E}">
        <p14:creationId xmlns:p14="http://schemas.microsoft.com/office/powerpoint/2010/main" val="1005691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78B84AF0-5AE3-4537-BD00-92050C3078FE}" type="slidenum">
              <a:rPr lang="en-GB" smtClean="0"/>
              <a:t>9</a:t>
            </a:fld>
            <a:endParaRPr lang="en-GB" dirty="0"/>
          </a:p>
        </p:txBody>
      </p:sp>
    </p:spTree>
    <p:extLst>
      <p:ext uri="{BB962C8B-B14F-4D97-AF65-F5344CB8AC3E}">
        <p14:creationId xmlns:p14="http://schemas.microsoft.com/office/powerpoint/2010/main" val="599249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78B84AF0-5AE3-4537-BD00-92050C3078FE}" type="slidenum">
              <a:rPr lang="en-GB" smtClean="0"/>
              <a:t>10</a:t>
            </a:fld>
            <a:endParaRPr lang="en-GB" dirty="0"/>
          </a:p>
        </p:txBody>
      </p:sp>
    </p:spTree>
    <p:extLst>
      <p:ext uri="{BB962C8B-B14F-4D97-AF65-F5344CB8AC3E}">
        <p14:creationId xmlns:p14="http://schemas.microsoft.com/office/powerpoint/2010/main" val="192471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EFB2617-ED5E-4263-83EB-2FC4D380F98E}" type="slidenum">
              <a:rPr lang="en-GB" smtClean="0"/>
              <a:t>20</a:t>
            </a:fld>
            <a:endParaRPr lang="en-GB"/>
          </a:p>
        </p:txBody>
      </p:sp>
    </p:spTree>
    <p:extLst>
      <p:ext uri="{BB962C8B-B14F-4D97-AF65-F5344CB8AC3E}">
        <p14:creationId xmlns:p14="http://schemas.microsoft.com/office/powerpoint/2010/main" val="1346317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192E29C1-F004-4BBD-B4BE-112DF3F593C6}" type="slidenum">
              <a:rPr lang="en-GB" smtClean="0"/>
              <a:t>23</a:t>
            </a:fld>
            <a:endParaRPr lang="en-GB"/>
          </a:p>
        </p:txBody>
      </p:sp>
    </p:spTree>
    <p:extLst>
      <p:ext uri="{BB962C8B-B14F-4D97-AF65-F5344CB8AC3E}">
        <p14:creationId xmlns:p14="http://schemas.microsoft.com/office/powerpoint/2010/main" val="478380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192E29C1-F004-4BBD-B4BE-112DF3F593C6}" type="slidenum">
              <a:rPr lang="en-GB" smtClean="0"/>
              <a:t>24</a:t>
            </a:fld>
            <a:endParaRPr lang="en-GB"/>
          </a:p>
        </p:txBody>
      </p:sp>
    </p:spTree>
    <p:extLst>
      <p:ext uri="{BB962C8B-B14F-4D97-AF65-F5344CB8AC3E}">
        <p14:creationId xmlns:p14="http://schemas.microsoft.com/office/powerpoint/2010/main" val="1283884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192E29C1-F004-4BBD-B4BE-112DF3F593C6}" type="slidenum">
              <a:rPr lang="en-GB" smtClean="0"/>
              <a:t>25</a:t>
            </a:fld>
            <a:endParaRPr lang="en-GB"/>
          </a:p>
        </p:txBody>
      </p:sp>
    </p:spTree>
    <p:extLst>
      <p:ext uri="{BB962C8B-B14F-4D97-AF65-F5344CB8AC3E}">
        <p14:creationId xmlns:p14="http://schemas.microsoft.com/office/powerpoint/2010/main" val="2351949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681"/>
            <a:ext cx="84201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a:ln/>
        </p:spPr>
        <p:txBody>
          <a:bodyPr/>
          <a:lstStyle>
            <a:lvl1pPr>
              <a:defRPr/>
            </a:lvl1pPr>
          </a:lstStyle>
          <a:p>
            <a:pPr>
              <a:defRPr/>
            </a:pPr>
            <a:endParaRPr lang="en-US" dirty="0"/>
          </a:p>
        </p:txBody>
      </p:sp>
      <p:sp>
        <p:nvSpPr>
          <p:cNvPr id="5" name="Footer Placeholder 4"/>
          <p:cNvSpPr>
            <a:spLocks noGrp="1"/>
          </p:cNvSpPr>
          <p:nvPr>
            <p:ph type="ftr" sz="quarter" idx="11"/>
          </p:nvPr>
        </p:nvSpPr>
        <p:spPr>
          <a:ln/>
        </p:spPr>
        <p:txBody>
          <a:bodyPr/>
          <a:lstStyle>
            <a:lvl1pPr>
              <a:defRPr/>
            </a:lvl1pPr>
          </a:lstStyle>
          <a:p>
            <a:pPr>
              <a:defRPr/>
            </a:pPr>
            <a:endParaRPr lang="en-US" dirty="0"/>
          </a:p>
        </p:txBody>
      </p:sp>
      <p:sp>
        <p:nvSpPr>
          <p:cNvPr id="6" name="Slide Number Placeholder 5"/>
          <p:cNvSpPr>
            <a:spLocks noGrp="1"/>
          </p:cNvSpPr>
          <p:nvPr>
            <p:ph type="sldNum" sz="quarter" idx="12"/>
          </p:nvPr>
        </p:nvSpPr>
        <p:spPr>
          <a:ln/>
        </p:spPr>
        <p:txBody>
          <a:bodyPr/>
          <a:lstStyle>
            <a:lvl1pPr>
              <a:defRPr/>
            </a:lvl1pPr>
          </a:lstStyle>
          <a:p>
            <a:pPr>
              <a:defRPr/>
            </a:pPr>
            <a:fld id="{63DD06B6-0762-4EB7-8020-C26BFFE93D75}" type="slidenum">
              <a:rPr lang="en-GB"/>
              <a:pPr>
                <a:defRPr/>
              </a:pPr>
              <a:t>‹#›</a:t>
            </a:fld>
            <a:endParaRPr lang="en-GB" dirty="0"/>
          </a:p>
        </p:txBody>
      </p:sp>
    </p:spTree>
    <p:extLst>
      <p:ext uri="{BB962C8B-B14F-4D97-AF65-F5344CB8AC3E}">
        <p14:creationId xmlns:p14="http://schemas.microsoft.com/office/powerpoint/2010/main" val="356751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DCBC2-A1D8-081C-B545-3DF08100FD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46B6B86-C73A-38F3-5F87-10FA101C26E7}"/>
              </a:ext>
            </a:extLst>
          </p:cNvPr>
          <p:cNvSpPr>
            <a:spLocks noGrp="1"/>
          </p:cNvSpPr>
          <p:nvPr>
            <p:ph sz="half" idx="1"/>
          </p:nvPr>
        </p:nvSpPr>
        <p:spPr>
          <a:xfrm>
            <a:off x="681038" y="1825625"/>
            <a:ext cx="419576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83E1025-A12D-EC69-D4CD-D323D3BDB983}"/>
              </a:ext>
            </a:extLst>
          </p:cNvPr>
          <p:cNvSpPr>
            <a:spLocks noGrp="1"/>
          </p:cNvSpPr>
          <p:nvPr>
            <p:ph sz="half" idx="2"/>
          </p:nvPr>
        </p:nvSpPr>
        <p:spPr>
          <a:xfrm>
            <a:off x="5029200" y="1825625"/>
            <a:ext cx="41957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2D57D9E-A2A2-99D7-BCF9-9F746C4078F0}"/>
              </a:ext>
            </a:extLst>
          </p:cNvPr>
          <p:cNvSpPr>
            <a:spLocks noGrp="1"/>
          </p:cNvSpPr>
          <p:nvPr>
            <p:ph type="dt" sz="half" idx="10"/>
          </p:nvPr>
        </p:nvSpPr>
        <p:spPr/>
        <p:txBody>
          <a:bodyPr/>
          <a:lstStyle/>
          <a:p>
            <a:fld id="{0CA6575A-DE10-486C-B35E-47EFC3F1B2D1}" type="datetimeFigureOut">
              <a:rPr lang="en-GB" smtClean="0"/>
              <a:t>28/09/2022</a:t>
            </a:fld>
            <a:endParaRPr lang="en-GB"/>
          </a:p>
        </p:txBody>
      </p:sp>
      <p:sp>
        <p:nvSpPr>
          <p:cNvPr id="6" name="Footer Placeholder 5">
            <a:extLst>
              <a:ext uri="{FF2B5EF4-FFF2-40B4-BE49-F238E27FC236}">
                <a16:creationId xmlns:a16="http://schemas.microsoft.com/office/drawing/2014/main" id="{4F62B782-811D-1875-1BD6-03F56609CE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A550AF-C1DE-54BF-B68A-A2538E6C0B97}"/>
              </a:ext>
            </a:extLst>
          </p:cNvPr>
          <p:cNvSpPr>
            <a:spLocks noGrp="1"/>
          </p:cNvSpPr>
          <p:nvPr>
            <p:ph type="sldNum" sz="quarter" idx="12"/>
          </p:nvPr>
        </p:nvSpPr>
        <p:spPr/>
        <p:txBody>
          <a:bodyPr/>
          <a:lstStyle/>
          <a:p>
            <a:fld id="{ADFA5CD1-0D9A-4CB6-A6C8-C51DEC00A876}" type="slidenum">
              <a:rPr lang="en-GB" smtClean="0"/>
              <a:t>‹#›</a:t>
            </a:fld>
            <a:endParaRPr lang="en-GB"/>
          </a:p>
        </p:txBody>
      </p:sp>
    </p:spTree>
    <p:extLst>
      <p:ext uri="{BB962C8B-B14F-4D97-AF65-F5344CB8AC3E}">
        <p14:creationId xmlns:p14="http://schemas.microsoft.com/office/powerpoint/2010/main" val="186129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A4A2C-7A9F-B622-3E79-01082BE1A9CF}"/>
              </a:ext>
            </a:extLst>
          </p:cNvPr>
          <p:cNvSpPr>
            <a:spLocks noGrp="1"/>
          </p:cNvSpPr>
          <p:nvPr>
            <p:ph type="title"/>
          </p:nvPr>
        </p:nvSpPr>
        <p:spPr>
          <a:xfrm>
            <a:off x="682625" y="365125"/>
            <a:ext cx="8543925"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581AC1-9279-62C1-201B-210C7335A598}"/>
              </a:ext>
            </a:extLst>
          </p:cNvPr>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17252D-64DA-7871-B0F4-3F7C737D0479}"/>
              </a:ext>
            </a:extLst>
          </p:cNvPr>
          <p:cNvSpPr>
            <a:spLocks noGrp="1"/>
          </p:cNvSpPr>
          <p:nvPr>
            <p:ph sz="half" idx="2"/>
          </p:nvPr>
        </p:nvSpPr>
        <p:spPr>
          <a:xfrm>
            <a:off x="682625" y="2505075"/>
            <a:ext cx="41910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B4DF3E8-41AF-2291-379D-50DBBAFC875C}"/>
              </a:ext>
            </a:extLst>
          </p:cNvPr>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01DDDA-61FE-A1D5-037D-00B24599E738}"/>
              </a:ext>
            </a:extLst>
          </p:cNvPr>
          <p:cNvSpPr>
            <a:spLocks noGrp="1"/>
          </p:cNvSpPr>
          <p:nvPr>
            <p:ph sz="quarter" idx="4"/>
          </p:nvPr>
        </p:nvSpPr>
        <p:spPr>
          <a:xfrm>
            <a:off x="5014913" y="2505075"/>
            <a:ext cx="42116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A038F30-6600-5F5D-F8F6-0C2B5C73464D}"/>
              </a:ext>
            </a:extLst>
          </p:cNvPr>
          <p:cNvSpPr>
            <a:spLocks noGrp="1"/>
          </p:cNvSpPr>
          <p:nvPr>
            <p:ph type="dt" sz="half" idx="10"/>
          </p:nvPr>
        </p:nvSpPr>
        <p:spPr/>
        <p:txBody>
          <a:bodyPr/>
          <a:lstStyle/>
          <a:p>
            <a:fld id="{0CA6575A-DE10-486C-B35E-47EFC3F1B2D1}" type="datetimeFigureOut">
              <a:rPr lang="en-GB" smtClean="0"/>
              <a:t>28/09/2022</a:t>
            </a:fld>
            <a:endParaRPr lang="en-GB"/>
          </a:p>
        </p:txBody>
      </p:sp>
      <p:sp>
        <p:nvSpPr>
          <p:cNvPr id="8" name="Footer Placeholder 7">
            <a:extLst>
              <a:ext uri="{FF2B5EF4-FFF2-40B4-BE49-F238E27FC236}">
                <a16:creationId xmlns:a16="http://schemas.microsoft.com/office/drawing/2014/main" id="{82167439-2497-5ECA-2061-4A1948DBD99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AE0A5E2-5365-8061-486C-00910282BBFC}"/>
              </a:ext>
            </a:extLst>
          </p:cNvPr>
          <p:cNvSpPr>
            <a:spLocks noGrp="1"/>
          </p:cNvSpPr>
          <p:nvPr>
            <p:ph type="sldNum" sz="quarter" idx="12"/>
          </p:nvPr>
        </p:nvSpPr>
        <p:spPr/>
        <p:txBody>
          <a:bodyPr/>
          <a:lstStyle/>
          <a:p>
            <a:fld id="{ADFA5CD1-0D9A-4CB6-A6C8-C51DEC00A876}" type="slidenum">
              <a:rPr lang="en-GB" smtClean="0"/>
              <a:t>‹#›</a:t>
            </a:fld>
            <a:endParaRPr lang="en-GB"/>
          </a:p>
        </p:txBody>
      </p:sp>
    </p:spTree>
    <p:extLst>
      <p:ext uri="{BB962C8B-B14F-4D97-AF65-F5344CB8AC3E}">
        <p14:creationId xmlns:p14="http://schemas.microsoft.com/office/powerpoint/2010/main" val="195220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46B03-9D62-F426-6200-7F62EFE3C99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DED652-FDF5-869B-DFE4-0399910A678E}"/>
              </a:ext>
            </a:extLst>
          </p:cNvPr>
          <p:cNvSpPr>
            <a:spLocks noGrp="1"/>
          </p:cNvSpPr>
          <p:nvPr>
            <p:ph type="dt" sz="half" idx="10"/>
          </p:nvPr>
        </p:nvSpPr>
        <p:spPr/>
        <p:txBody>
          <a:bodyPr/>
          <a:lstStyle/>
          <a:p>
            <a:fld id="{0CA6575A-DE10-486C-B35E-47EFC3F1B2D1}" type="datetimeFigureOut">
              <a:rPr lang="en-GB" smtClean="0"/>
              <a:t>28/09/2022</a:t>
            </a:fld>
            <a:endParaRPr lang="en-GB"/>
          </a:p>
        </p:txBody>
      </p:sp>
      <p:sp>
        <p:nvSpPr>
          <p:cNvPr id="4" name="Footer Placeholder 3">
            <a:extLst>
              <a:ext uri="{FF2B5EF4-FFF2-40B4-BE49-F238E27FC236}">
                <a16:creationId xmlns:a16="http://schemas.microsoft.com/office/drawing/2014/main" id="{5D459949-2036-E1D8-EA41-0E7B5C8CBCB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17F2A1A-EE89-F961-086C-D525C0027735}"/>
              </a:ext>
            </a:extLst>
          </p:cNvPr>
          <p:cNvSpPr>
            <a:spLocks noGrp="1"/>
          </p:cNvSpPr>
          <p:nvPr>
            <p:ph type="sldNum" sz="quarter" idx="12"/>
          </p:nvPr>
        </p:nvSpPr>
        <p:spPr/>
        <p:txBody>
          <a:bodyPr/>
          <a:lstStyle/>
          <a:p>
            <a:fld id="{ADFA5CD1-0D9A-4CB6-A6C8-C51DEC00A876}" type="slidenum">
              <a:rPr lang="en-GB" smtClean="0"/>
              <a:t>‹#›</a:t>
            </a:fld>
            <a:endParaRPr lang="en-GB"/>
          </a:p>
        </p:txBody>
      </p:sp>
    </p:spTree>
    <p:extLst>
      <p:ext uri="{BB962C8B-B14F-4D97-AF65-F5344CB8AC3E}">
        <p14:creationId xmlns:p14="http://schemas.microsoft.com/office/powerpoint/2010/main" val="3462568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F36060-5069-001D-5FB6-4A564093DAED}"/>
              </a:ext>
            </a:extLst>
          </p:cNvPr>
          <p:cNvSpPr>
            <a:spLocks noGrp="1"/>
          </p:cNvSpPr>
          <p:nvPr>
            <p:ph type="dt" sz="half" idx="10"/>
          </p:nvPr>
        </p:nvSpPr>
        <p:spPr/>
        <p:txBody>
          <a:bodyPr/>
          <a:lstStyle/>
          <a:p>
            <a:fld id="{0CA6575A-DE10-486C-B35E-47EFC3F1B2D1}" type="datetimeFigureOut">
              <a:rPr lang="en-GB" smtClean="0"/>
              <a:t>28/09/2022</a:t>
            </a:fld>
            <a:endParaRPr lang="en-GB"/>
          </a:p>
        </p:txBody>
      </p:sp>
      <p:sp>
        <p:nvSpPr>
          <p:cNvPr id="3" name="Footer Placeholder 2">
            <a:extLst>
              <a:ext uri="{FF2B5EF4-FFF2-40B4-BE49-F238E27FC236}">
                <a16:creationId xmlns:a16="http://schemas.microsoft.com/office/drawing/2014/main" id="{B663D090-CFAE-51AF-747A-4148F21129B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4A4D402-C5E0-DF44-E220-FD7121B13C8E}"/>
              </a:ext>
            </a:extLst>
          </p:cNvPr>
          <p:cNvSpPr>
            <a:spLocks noGrp="1"/>
          </p:cNvSpPr>
          <p:nvPr>
            <p:ph type="sldNum" sz="quarter" idx="12"/>
          </p:nvPr>
        </p:nvSpPr>
        <p:spPr/>
        <p:txBody>
          <a:bodyPr/>
          <a:lstStyle/>
          <a:p>
            <a:fld id="{ADFA5CD1-0D9A-4CB6-A6C8-C51DEC00A876}" type="slidenum">
              <a:rPr lang="en-GB" smtClean="0"/>
              <a:t>‹#›</a:t>
            </a:fld>
            <a:endParaRPr lang="en-GB"/>
          </a:p>
        </p:txBody>
      </p:sp>
    </p:spTree>
    <p:extLst>
      <p:ext uri="{BB962C8B-B14F-4D97-AF65-F5344CB8AC3E}">
        <p14:creationId xmlns:p14="http://schemas.microsoft.com/office/powerpoint/2010/main" val="3567389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B4AF1-1E49-733B-0FF6-F94375020F24}"/>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4A39F7C-790B-D2F8-D568-9DB4E58DFF4C}"/>
              </a:ext>
            </a:extLst>
          </p:cNvPr>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9346A96-341C-88DF-260F-D1EADFBC54FD}"/>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B37D47-DE84-1B27-29FC-778D2EF0F7E6}"/>
              </a:ext>
            </a:extLst>
          </p:cNvPr>
          <p:cNvSpPr>
            <a:spLocks noGrp="1"/>
          </p:cNvSpPr>
          <p:nvPr>
            <p:ph type="dt" sz="half" idx="10"/>
          </p:nvPr>
        </p:nvSpPr>
        <p:spPr/>
        <p:txBody>
          <a:bodyPr/>
          <a:lstStyle/>
          <a:p>
            <a:fld id="{0CA6575A-DE10-486C-B35E-47EFC3F1B2D1}" type="datetimeFigureOut">
              <a:rPr lang="en-GB" smtClean="0"/>
              <a:t>28/09/2022</a:t>
            </a:fld>
            <a:endParaRPr lang="en-GB"/>
          </a:p>
        </p:txBody>
      </p:sp>
      <p:sp>
        <p:nvSpPr>
          <p:cNvPr id="6" name="Footer Placeholder 5">
            <a:extLst>
              <a:ext uri="{FF2B5EF4-FFF2-40B4-BE49-F238E27FC236}">
                <a16:creationId xmlns:a16="http://schemas.microsoft.com/office/drawing/2014/main" id="{DCFA6A53-F551-8D8F-94E8-06EDFAF84C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8759C6-ADB5-4372-F914-E4DB690F64BA}"/>
              </a:ext>
            </a:extLst>
          </p:cNvPr>
          <p:cNvSpPr>
            <a:spLocks noGrp="1"/>
          </p:cNvSpPr>
          <p:nvPr>
            <p:ph type="sldNum" sz="quarter" idx="12"/>
          </p:nvPr>
        </p:nvSpPr>
        <p:spPr/>
        <p:txBody>
          <a:bodyPr/>
          <a:lstStyle/>
          <a:p>
            <a:fld id="{ADFA5CD1-0D9A-4CB6-A6C8-C51DEC00A876}" type="slidenum">
              <a:rPr lang="en-GB" smtClean="0"/>
              <a:t>‹#›</a:t>
            </a:fld>
            <a:endParaRPr lang="en-GB"/>
          </a:p>
        </p:txBody>
      </p:sp>
    </p:spTree>
    <p:extLst>
      <p:ext uri="{BB962C8B-B14F-4D97-AF65-F5344CB8AC3E}">
        <p14:creationId xmlns:p14="http://schemas.microsoft.com/office/powerpoint/2010/main" val="243650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0712-8ADE-9626-5F50-96953BAB5506}"/>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605B84D-134C-824C-64A0-B1DA10580BB7}"/>
              </a:ext>
            </a:extLst>
          </p:cNvPr>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2C0B12F-4B6E-3D21-8CD8-7D507126C2B7}"/>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534A39-A2D8-53F2-0FE0-59EA3D0068DD}"/>
              </a:ext>
            </a:extLst>
          </p:cNvPr>
          <p:cNvSpPr>
            <a:spLocks noGrp="1"/>
          </p:cNvSpPr>
          <p:nvPr>
            <p:ph type="dt" sz="half" idx="10"/>
          </p:nvPr>
        </p:nvSpPr>
        <p:spPr/>
        <p:txBody>
          <a:bodyPr/>
          <a:lstStyle/>
          <a:p>
            <a:fld id="{0CA6575A-DE10-486C-B35E-47EFC3F1B2D1}" type="datetimeFigureOut">
              <a:rPr lang="en-GB" smtClean="0"/>
              <a:t>28/09/2022</a:t>
            </a:fld>
            <a:endParaRPr lang="en-GB"/>
          </a:p>
        </p:txBody>
      </p:sp>
      <p:sp>
        <p:nvSpPr>
          <p:cNvPr id="6" name="Footer Placeholder 5">
            <a:extLst>
              <a:ext uri="{FF2B5EF4-FFF2-40B4-BE49-F238E27FC236}">
                <a16:creationId xmlns:a16="http://schemas.microsoft.com/office/drawing/2014/main" id="{C4D0ECD1-7C41-3817-E600-3B216C3C6C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2AF6F5-CE95-FE78-E09A-DECB531EFF97}"/>
              </a:ext>
            </a:extLst>
          </p:cNvPr>
          <p:cNvSpPr>
            <a:spLocks noGrp="1"/>
          </p:cNvSpPr>
          <p:nvPr>
            <p:ph type="sldNum" sz="quarter" idx="12"/>
          </p:nvPr>
        </p:nvSpPr>
        <p:spPr/>
        <p:txBody>
          <a:bodyPr/>
          <a:lstStyle/>
          <a:p>
            <a:fld id="{ADFA5CD1-0D9A-4CB6-A6C8-C51DEC00A876}" type="slidenum">
              <a:rPr lang="en-GB" smtClean="0"/>
              <a:t>‹#›</a:t>
            </a:fld>
            <a:endParaRPr lang="en-GB"/>
          </a:p>
        </p:txBody>
      </p:sp>
    </p:spTree>
    <p:extLst>
      <p:ext uri="{BB962C8B-B14F-4D97-AF65-F5344CB8AC3E}">
        <p14:creationId xmlns:p14="http://schemas.microsoft.com/office/powerpoint/2010/main" val="1316237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27787-C885-44D9-E8C5-595A269E38F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0365FC-89A8-7DBF-6C32-1B0693973C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A8978E-47B6-2CEF-8B8A-69321C47D77E}"/>
              </a:ext>
            </a:extLst>
          </p:cNvPr>
          <p:cNvSpPr>
            <a:spLocks noGrp="1"/>
          </p:cNvSpPr>
          <p:nvPr>
            <p:ph type="dt" sz="half" idx="10"/>
          </p:nvPr>
        </p:nvSpPr>
        <p:spPr/>
        <p:txBody>
          <a:bodyPr/>
          <a:lstStyle/>
          <a:p>
            <a:fld id="{0CA6575A-DE10-486C-B35E-47EFC3F1B2D1}" type="datetimeFigureOut">
              <a:rPr lang="en-GB" smtClean="0"/>
              <a:t>28/09/2022</a:t>
            </a:fld>
            <a:endParaRPr lang="en-GB"/>
          </a:p>
        </p:txBody>
      </p:sp>
      <p:sp>
        <p:nvSpPr>
          <p:cNvPr id="5" name="Footer Placeholder 4">
            <a:extLst>
              <a:ext uri="{FF2B5EF4-FFF2-40B4-BE49-F238E27FC236}">
                <a16:creationId xmlns:a16="http://schemas.microsoft.com/office/drawing/2014/main" id="{757E52F5-909D-700D-CD49-03786AA5DC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F5CD43-5A29-EC84-721C-B8DB15AEDF57}"/>
              </a:ext>
            </a:extLst>
          </p:cNvPr>
          <p:cNvSpPr>
            <a:spLocks noGrp="1"/>
          </p:cNvSpPr>
          <p:nvPr>
            <p:ph type="sldNum" sz="quarter" idx="12"/>
          </p:nvPr>
        </p:nvSpPr>
        <p:spPr/>
        <p:txBody>
          <a:bodyPr/>
          <a:lstStyle/>
          <a:p>
            <a:fld id="{ADFA5CD1-0D9A-4CB6-A6C8-C51DEC00A876}" type="slidenum">
              <a:rPr lang="en-GB" smtClean="0"/>
              <a:t>‹#›</a:t>
            </a:fld>
            <a:endParaRPr lang="en-GB"/>
          </a:p>
        </p:txBody>
      </p:sp>
    </p:spTree>
    <p:extLst>
      <p:ext uri="{BB962C8B-B14F-4D97-AF65-F5344CB8AC3E}">
        <p14:creationId xmlns:p14="http://schemas.microsoft.com/office/powerpoint/2010/main" val="1420217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E8B847-F386-254E-A830-061BB96A9DB9}"/>
              </a:ext>
            </a:extLst>
          </p:cNvPr>
          <p:cNvSpPr>
            <a:spLocks noGrp="1"/>
          </p:cNvSpPr>
          <p:nvPr>
            <p:ph type="title" orient="vert"/>
          </p:nvPr>
        </p:nvSpPr>
        <p:spPr>
          <a:xfrm>
            <a:off x="7089775" y="365125"/>
            <a:ext cx="2135188"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BC382E-CC00-B803-7DAB-BA004E1F7F34}"/>
              </a:ext>
            </a:extLst>
          </p:cNvPr>
          <p:cNvSpPr>
            <a:spLocks noGrp="1"/>
          </p:cNvSpPr>
          <p:nvPr>
            <p:ph type="body" orient="vert" idx="1"/>
          </p:nvPr>
        </p:nvSpPr>
        <p:spPr>
          <a:xfrm>
            <a:off x="681038" y="365125"/>
            <a:ext cx="6256337"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035B09-C0AB-DF8D-82E9-AFCEDAE176B9}"/>
              </a:ext>
            </a:extLst>
          </p:cNvPr>
          <p:cNvSpPr>
            <a:spLocks noGrp="1"/>
          </p:cNvSpPr>
          <p:nvPr>
            <p:ph type="dt" sz="half" idx="10"/>
          </p:nvPr>
        </p:nvSpPr>
        <p:spPr/>
        <p:txBody>
          <a:bodyPr/>
          <a:lstStyle/>
          <a:p>
            <a:fld id="{0CA6575A-DE10-486C-B35E-47EFC3F1B2D1}" type="datetimeFigureOut">
              <a:rPr lang="en-GB" smtClean="0"/>
              <a:t>28/09/2022</a:t>
            </a:fld>
            <a:endParaRPr lang="en-GB"/>
          </a:p>
        </p:txBody>
      </p:sp>
      <p:sp>
        <p:nvSpPr>
          <p:cNvPr id="5" name="Footer Placeholder 4">
            <a:extLst>
              <a:ext uri="{FF2B5EF4-FFF2-40B4-BE49-F238E27FC236}">
                <a16:creationId xmlns:a16="http://schemas.microsoft.com/office/drawing/2014/main" id="{546E944D-5A97-693C-61B5-8AE283299A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08111-358D-07A5-5EC0-2EED78D29FE0}"/>
              </a:ext>
            </a:extLst>
          </p:cNvPr>
          <p:cNvSpPr>
            <a:spLocks noGrp="1"/>
          </p:cNvSpPr>
          <p:nvPr>
            <p:ph type="sldNum" sz="quarter" idx="12"/>
          </p:nvPr>
        </p:nvSpPr>
        <p:spPr/>
        <p:txBody>
          <a:bodyPr/>
          <a:lstStyle/>
          <a:p>
            <a:fld id="{ADFA5CD1-0D9A-4CB6-A6C8-C51DEC00A876}" type="slidenum">
              <a:rPr lang="en-GB" smtClean="0"/>
              <a:t>‹#›</a:t>
            </a:fld>
            <a:endParaRPr lang="en-GB"/>
          </a:p>
        </p:txBody>
      </p:sp>
    </p:spTree>
    <p:extLst>
      <p:ext uri="{BB962C8B-B14F-4D97-AF65-F5344CB8AC3E}">
        <p14:creationId xmlns:p14="http://schemas.microsoft.com/office/powerpoint/2010/main" val="23187076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2AAF3-EA9A-F194-A4B4-A7A42628AEE8}"/>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96ABB24-3276-819D-CEA7-B514F6A2A908}"/>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9CA5D6A-1D23-7812-078F-9309DB8EF93D}"/>
              </a:ext>
            </a:extLst>
          </p:cNvPr>
          <p:cNvSpPr>
            <a:spLocks noGrp="1"/>
          </p:cNvSpPr>
          <p:nvPr>
            <p:ph type="dt" sz="half" idx="10"/>
          </p:nvPr>
        </p:nvSpPr>
        <p:spPr/>
        <p:txBody>
          <a:bodyPr/>
          <a:lstStyle/>
          <a:p>
            <a:fld id="{88ACFAF7-6CC7-4E55-8C15-86296BD35900}" type="datetimeFigureOut">
              <a:rPr lang="en-GB" smtClean="0"/>
              <a:t>28/09/2022</a:t>
            </a:fld>
            <a:endParaRPr lang="en-GB"/>
          </a:p>
        </p:txBody>
      </p:sp>
      <p:sp>
        <p:nvSpPr>
          <p:cNvPr id="5" name="Footer Placeholder 4">
            <a:extLst>
              <a:ext uri="{FF2B5EF4-FFF2-40B4-BE49-F238E27FC236}">
                <a16:creationId xmlns:a16="http://schemas.microsoft.com/office/drawing/2014/main" id="{B26C099B-3443-E527-6AF4-E3E3EC0EA7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462F57-CCBC-6923-1B2B-7D6D516605CE}"/>
              </a:ext>
            </a:extLst>
          </p:cNvPr>
          <p:cNvSpPr>
            <a:spLocks noGrp="1"/>
          </p:cNvSpPr>
          <p:nvPr>
            <p:ph type="sldNum" sz="quarter" idx="12"/>
          </p:nvPr>
        </p:nvSpPr>
        <p:spPr/>
        <p:txBody>
          <a:bodyPr/>
          <a:lstStyle/>
          <a:p>
            <a:fld id="{FF661AF1-0929-4137-B38A-D7B702B6AAE1}" type="slidenum">
              <a:rPr lang="en-GB" smtClean="0"/>
              <a:t>‹#›</a:t>
            </a:fld>
            <a:endParaRPr lang="en-GB"/>
          </a:p>
        </p:txBody>
      </p:sp>
    </p:spTree>
    <p:extLst>
      <p:ext uri="{BB962C8B-B14F-4D97-AF65-F5344CB8AC3E}">
        <p14:creationId xmlns:p14="http://schemas.microsoft.com/office/powerpoint/2010/main" val="3177858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EC2-89D2-7BE5-0B39-DC98D2CB47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607D08-65EA-33A0-D5A2-EE44FDA077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C79761-CC81-8B9D-4098-E08C39F26213}"/>
              </a:ext>
            </a:extLst>
          </p:cNvPr>
          <p:cNvSpPr>
            <a:spLocks noGrp="1"/>
          </p:cNvSpPr>
          <p:nvPr>
            <p:ph type="dt" sz="half" idx="10"/>
          </p:nvPr>
        </p:nvSpPr>
        <p:spPr/>
        <p:txBody>
          <a:bodyPr/>
          <a:lstStyle/>
          <a:p>
            <a:fld id="{88ACFAF7-6CC7-4E55-8C15-86296BD35900}" type="datetimeFigureOut">
              <a:rPr lang="en-GB" smtClean="0"/>
              <a:t>28/09/2022</a:t>
            </a:fld>
            <a:endParaRPr lang="en-GB"/>
          </a:p>
        </p:txBody>
      </p:sp>
      <p:sp>
        <p:nvSpPr>
          <p:cNvPr id="5" name="Footer Placeholder 4">
            <a:extLst>
              <a:ext uri="{FF2B5EF4-FFF2-40B4-BE49-F238E27FC236}">
                <a16:creationId xmlns:a16="http://schemas.microsoft.com/office/drawing/2014/main" id="{9BB292E8-C8A6-A8A3-9485-7FC68FE5BF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501383-7629-A30B-3416-C81D6CCE325D}"/>
              </a:ext>
            </a:extLst>
          </p:cNvPr>
          <p:cNvSpPr>
            <a:spLocks noGrp="1"/>
          </p:cNvSpPr>
          <p:nvPr>
            <p:ph type="sldNum" sz="quarter" idx="12"/>
          </p:nvPr>
        </p:nvSpPr>
        <p:spPr/>
        <p:txBody>
          <a:bodyPr/>
          <a:lstStyle/>
          <a:p>
            <a:fld id="{FF661AF1-0929-4137-B38A-D7B702B6AAE1}" type="slidenum">
              <a:rPr lang="en-GB" smtClean="0"/>
              <a:t>‹#›</a:t>
            </a:fld>
            <a:endParaRPr lang="en-GB"/>
          </a:p>
        </p:txBody>
      </p:sp>
    </p:spTree>
    <p:extLst>
      <p:ext uri="{BB962C8B-B14F-4D97-AF65-F5344CB8AC3E}">
        <p14:creationId xmlns:p14="http://schemas.microsoft.com/office/powerpoint/2010/main" val="1195249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ln/>
        </p:spPr>
        <p:txBody>
          <a:bodyPr/>
          <a:lstStyle>
            <a:lvl1pPr>
              <a:defRPr/>
            </a:lvl1pPr>
          </a:lstStyle>
          <a:p>
            <a:pPr>
              <a:defRPr/>
            </a:pPr>
            <a:endParaRPr lang="en-US" dirty="0"/>
          </a:p>
        </p:txBody>
      </p:sp>
      <p:sp>
        <p:nvSpPr>
          <p:cNvPr id="5" name="Footer Placeholder 4"/>
          <p:cNvSpPr>
            <a:spLocks noGrp="1"/>
          </p:cNvSpPr>
          <p:nvPr>
            <p:ph type="ftr" sz="quarter" idx="11"/>
          </p:nvPr>
        </p:nvSpPr>
        <p:spPr>
          <a:ln/>
        </p:spPr>
        <p:txBody>
          <a:bodyPr/>
          <a:lstStyle>
            <a:lvl1pPr>
              <a:defRPr/>
            </a:lvl1pPr>
          </a:lstStyle>
          <a:p>
            <a:pPr>
              <a:defRPr/>
            </a:pPr>
            <a:endParaRPr lang="en-US" dirty="0"/>
          </a:p>
        </p:txBody>
      </p:sp>
      <p:sp>
        <p:nvSpPr>
          <p:cNvPr id="6" name="Slide Number Placeholder 5"/>
          <p:cNvSpPr>
            <a:spLocks noGrp="1"/>
          </p:cNvSpPr>
          <p:nvPr>
            <p:ph type="sldNum" sz="quarter" idx="12"/>
          </p:nvPr>
        </p:nvSpPr>
        <p:spPr>
          <a:ln/>
        </p:spPr>
        <p:txBody>
          <a:bodyPr/>
          <a:lstStyle>
            <a:lvl1pPr>
              <a:defRPr/>
            </a:lvl1pPr>
          </a:lstStyle>
          <a:p>
            <a:pPr>
              <a:defRPr/>
            </a:pPr>
            <a:fld id="{5E76A13F-AD25-4BD7-8D25-B2DEF9F90129}" type="slidenum">
              <a:rPr lang="en-GB"/>
              <a:pPr>
                <a:defRPr/>
              </a:pPr>
              <a:t>‹#›</a:t>
            </a:fld>
            <a:endParaRPr lang="en-GB" dirty="0"/>
          </a:p>
        </p:txBody>
      </p:sp>
    </p:spTree>
    <p:extLst>
      <p:ext uri="{BB962C8B-B14F-4D97-AF65-F5344CB8AC3E}">
        <p14:creationId xmlns:p14="http://schemas.microsoft.com/office/powerpoint/2010/main" val="4211892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242B5-893B-9061-AFC5-2D933EA8A215}"/>
              </a:ext>
            </a:extLst>
          </p:cNvPr>
          <p:cNvSpPr>
            <a:spLocks noGrp="1"/>
          </p:cNvSpPr>
          <p:nvPr>
            <p:ph type="title"/>
          </p:nvPr>
        </p:nvSpPr>
        <p:spPr>
          <a:xfrm>
            <a:off x="676275" y="1709738"/>
            <a:ext cx="8543925"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6F027C4-E628-00B2-AF61-EDDC159EB566}"/>
              </a:ext>
            </a:extLst>
          </p:cNvPr>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612B0D-0CD4-FF9B-4993-1E8BD301FADC}"/>
              </a:ext>
            </a:extLst>
          </p:cNvPr>
          <p:cNvSpPr>
            <a:spLocks noGrp="1"/>
          </p:cNvSpPr>
          <p:nvPr>
            <p:ph type="dt" sz="half" idx="10"/>
          </p:nvPr>
        </p:nvSpPr>
        <p:spPr/>
        <p:txBody>
          <a:bodyPr/>
          <a:lstStyle/>
          <a:p>
            <a:fld id="{88ACFAF7-6CC7-4E55-8C15-86296BD35900}" type="datetimeFigureOut">
              <a:rPr lang="en-GB" smtClean="0"/>
              <a:t>28/09/2022</a:t>
            </a:fld>
            <a:endParaRPr lang="en-GB"/>
          </a:p>
        </p:txBody>
      </p:sp>
      <p:sp>
        <p:nvSpPr>
          <p:cNvPr id="5" name="Footer Placeholder 4">
            <a:extLst>
              <a:ext uri="{FF2B5EF4-FFF2-40B4-BE49-F238E27FC236}">
                <a16:creationId xmlns:a16="http://schemas.microsoft.com/office/drawing/2014/main" id="{4DB946F7-FD66-E1A7-7647-544D62FDC3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672173-52AB-D79E-5BF6-F7C542D7940F}"/>
              </a:ext>
            </a:extLst>
          </p:cNvPr>
          <p:cNvSpPr>
            <a:spLocks noGrp="1"/>
          </p:cNvSpPr>
          <p:nvPr>
            <p:ph type="sldNum" sz="quarter" idx="12"/>
          </p:nvPr>
        </p:nvSpPr>
        <p:spPr/>
        <p:txBody>
          <a:bodyPr/>
          <a:lstStyle/>
          <a:p>
            <a:fld id="{FF661AF1-0929-4137-B38A-D7B702B6AAE1}" type="slidenum">
              <a:rPr lang="en-GB" smtClean="0"/>
              <a:t>‹#›</a:t>
            </a:fld>
            <a:endParaRPr lang="en-GB"/>
          </a:p>
        </p:txBody>
      </p:sp>
    </p:spTree>
    <p:extLst>
      <p:ext uri="{BB962C8B-B14F-4D97-AF65-F5344CB8AC3E}">
        <p14:creationId xmlns:p14="http://schemas.microsoft.com/office/powerpoint/2010/main" val="3027662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CEC3D-45F7-FD9A-E084-BCB8447C2D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261B6E-CECA-5870-5843-1672D6C568C0}"/>
              </a:ext>
            </a:extLst>
          </p:cNvPr>
          <p:cNvSpPr>
            <a:spLocks noGrp="1"/>
          </p:cNvSpPr>
          <p:nvPr>
            <p:ph sz="half" idx="1"/>
          </p:nvPr>
        </p:nvSpPr>
        <p:spPr>
          <a:xfrm>
            <a:off x="681038" y="1825625"/>
            <a:ext cx="419576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843689-546B-7CCB-4B27-E992A16DA218}"/>
              </a:ext>
            </a:extLst>
          </p:cNvPr>
          <p:cNvSpPr>
            <a:spLocks noGrp="1"/>
          </p:cNvSpPr>
          <p:nvPr>
            <p:ph sz="half" idx="2"/>
          </p:nvPr>
        </p:nvSpPr>
        <p:spPr>
          <a:xfrm>
            <a:off x="5029200" y="1825625"/>
            <a:ext cx="41957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41A0710-7196-372B-ABCD-67B08A0436A0}"/>
              </a:ext>
            </a:extLst>
          </p:cNvPr>
          <p:cNvSpPr>
            <a:spLocks noGrp="1"/>
          </p:cNvSpPr>
          <p:nvPr>
            <p:ph type="dt" sz="half" idx="10"/>
          </p:nvPr>
        </p:nvSpPr>
        <p:spPr/>
        <p:txBody>
          <a:bodyPr/>
          <a:lstStyle/>
          <a:p>
            <a:fld id="{88ACFAF7-6CC7-4E55-8C15-86296BD35900}" type="datetimeFigureOut">
              <a:rPr lang="en-GB" smtClean="0"/>
              <a:t>28/09/2022</a:t>
            </a:fld>
            <a:endParaRPr lang="en-GB"/>
          </a:p>
        </p:txBody>
      </p:sp>
      <p:sp>
        <p:nvSpPr>
          <p:cNvPr id="6" name="Footer Placeholder 5">
            <a:extLst>
              <a:ext uri="{FF2B5EF4-FFF2-40B4-BE49-F238E27FC236}">
                <a16:creationId xmlns:a16="http://schemas.microsoft.com/office/drawing/2014/main" id="{18011329-D2D2-17BF-F87A-F1CDABF663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69025D-AD72-332A-A4F7-84F219C07C0F}"/>
              </a:ext>
            </a:extLst>
          </p:cNvPr>
          <p:cNvSpPr>
            <a:spLocks noGrp="1"/>
          </p:cNvSpPr>
          <p:nvPr>
            <p:ph type="sldNum" sz="quarter" idx="12"/>
          </p:nvPr>
        </p:nvSpPr>
        <p:spPr/>
        <p:txBody>
          <a:bodyPr/>
          <a:lstStyle/>
          <a:p>
            <a:fld id="{FF661AF1-0929-4137-B38A-D7B702B6AAE1}" type="slidenum">
              <a:rPr lang="en-GB" smtClean="0"/>
              <a:t>‹#›</a:t>
            </a:fld>
            <a:endParaRPr lang="en-GB"/>
          </a:p>
        </p:txBody>
      </p:sp>
    </p:spTree>
    <p:extLst>
      <p:ext uri="{BB962C8B-B14F-4D97-AF65-F5344CB8AC3E}">
        <p14:creationId xmlns:p14="http://schemas.microsoft.com/office/powerpoint/2010/main" val="2839766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F4F3F-A074-2F7C-97AB-F36DA25D5AC3}"/>
              </a:ext>
            </a:extLst>
          </p:cNvPr>
          <p:cNvSpPr>
            <a:spLocks noGrp="1"/>
          </p:cNvSpPr>
          <p:nvPr>
            <p:ph type="title"/>
          </p:nvPr>
        </p:nvSpPr>
        <p:spPr>
          <a:xfrm>
            <a:off x="682625" y="365125"/>
            <a:ext cx="8543925"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89970EA-2124-4385-3660-19E06A4CDB2B}"/>
              </a:ext>
            </a:extLst>
          </p:cNvPr>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5A9AEF-B304-D6A2-90AE-9CFD0A5E57A9}"/>
              </a:ext>
            </a:extLst>
          </p:cNvPr>
          <p:cNvSpPr>
            <a:spLocks noGrp="1"/>
          </p:cNvSpPr>
          <p:nvPr>
            <p:ph sz="half" idx="2"/>
          </p:nvPr>
        </p:nvSpPr>
        <p:spPr>
          <a:xfrm>
            <a:off x="682625" y="2505075"/>
            <a:ext cx="41910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C1A94AF-B0A5-1868-AD6F-4E60461CB1AA}"/>
              </a:ext>
            </a:extLst>
          </p:cNvPr>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BFA0F0-B7A5-C82B-C039-00C2C3E82CE8}"/>
              </a:ext>
            </a:extLst>
          </p:cNvPr>
          <p:cNvSpPr>
            <a:spLocks noGrp="1"/>
          </p:cNvSpPr>
          <p:nvPr>
            <p:ph sz="quarter" idx="4"/>
          </p:nvPr>
        </p:nvSpPr>
        <p:spPr>
          <a:xfrm>
            <a:off x="5014913" y="2505075"/>
            <a:ext cx="42116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85CA595-35B9-EAC0-C3FC-C74BEB6E1948}"/>
              </a:ext>
            </a:extLst>
          </p:cNvPr>
          <p:cNvSpPr>
            <a:spLocks noGrp="1"/>
          </p:cNvSpPr>
          <p:nvPr>
            <p:ph type="dt" sz="half" idx="10"/>
          </p:nvPr>
        </p:nvSpPr>
        <p:spPr/>
        <p:txBody>
          <a:bodyPr/>
          <a:lstStyle/>
          <a:p>
            <a:fld id="{88ACFAF7-6CC7-4E55-8C15-86296BD35900}" type="datetimeFigureOut">
              <a:rPr lang="en-GB" smtClean="0"/>
              <a:t>28/09/2022</a:t>
            </a:fld>
            <a:endParaRPr lang="en-GB"/>
          </a:p>
        </p:txBody>
      </p:sp>
      <p:sp>
        <p:nvSpPr>
          <p:cNvPr id="8" name="Footer Placeholder 7">
            <a:extLst>
              <a:ext uri="{FF2B5EF4-FFF2-40B4-BE49-F238E27FC236}">
                <a16:creationId xmlns:a16="http://schemas.microsoft.com/office/drawing/2014/main" id="{1C2E2CC6-F4B5-326E-D63B-321C705B06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99002EB-9810-0620-90DC-D5F26F5E1A6D}"/>
              </a:ext>
            </a:extLst>
          </p:cNvPr>
          <p:cNvSpPr>
            <a:spLocks noGrp="1"/>
          </p:cNvSpPr>
          <p:nvPr>
            <p:ph type="sldNum" sz="quarter" idx="12"/>
          </p:nvPr>
        </p:nvSpPr>
        <p:spPr/>
        <p:txBody>
          <a:bodyPr/>
          <a:lstStyle/>
          <a:p>
            <a:fld id="{FF661AF1-0929-4137-B38A-D7B702B6AAE1}" type="slidenum">
              <a:rPr lang="en-GB" smtClean="0"/>
              <a:t>‹#›</a:t>
            </a:fld>
            <a:endParaRPr lang="en-GB"/>
          </a:p>
        </p:txBody>
      </p:sp>
    </p:spTree>
    <p:extLst>
      <p:ext uri="{BB962C8B-B14F-4D97-AF65-F5344CB8AC3E}">
        <p14:creationId xmlns:p14="http://schemas.microsoft.com/office/powerpoint/2010/main" val="36101532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51B69-2AFB-D68F-6A54-5FF22A6C4AC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9430F5-4C87-9B12-67C2-011A7D01B37B}"/>
              </a:ext>
            </a:extLst>
          </p:cNvPr>
          <p:cNvSpPr>
            <a:spLocks noGrp="1"/>
          </p:cNvSpPr>
          <p:nvPr>
            <p:ph type="dt" sz="half" idx="10"/>
          </p:nvPr>
        </p:nvSpPr>
        <p:spPr/>
        <p:txBody>
          <a:bodyPr/>
          <a:lstStyle/>
          <a:p>
            <a:fld id="{88ACFAF7-6CC7-4E55-8C15-86296BD35900}" type="datetimeFigureOut">
              <a:rPr lang="en-GB" smtClean="0"/>
              <a:t>28/09/2022</a:t>
            </a:fld>
            <a:endParaRPr lang="en-GB"/>
          </a:p>
        </p:txBody>
      </p:sp>
      <p:sp>
        <p:nvSpPr>
          <p:cNvPr id="4" name="Footer Placeholder 3">
            <a:extLst>
              <a:ext uri="{FF2B5EF4-FFF2-40B4-BE49-F238E27FC236}">
                <a16:creationId xmlns:a16="http://schemas.microsoft.com/office/drawing/2014/main" id="{8A33FF29-D2EA-3E55-3341-950A36E61A0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8B0C70A-11E9-B570-5C03-909BF439F4D3}"/>
              </a:ext>
            </a:extLst>
          </p:cNvPr>
          <p:cNvSpPr>
            <a:spLocks noGrp="1"/>
          </p:cNvSpPr>
          <p:nvPr>
            <p:ph type="sldNum" sz="quarter" idx="12"/>
          </p:nvPr>
        </p:nvSpPr>
        <p:spPr/>
        <p:txBody>
          <a:bodyPr/>
          <a:lstStyle/>
          <a:p>
            <a:fld id="{FF661AF1-0929-4137-B38A-D7B702B6AAE1}" type="slidenum">
              <a:rPr lang="en-GB" smtClean="0"/>
              <a:t>‹#›</a:t>
            </a:fld>
            <a:endParaRPr lang="en-GB"/>
          </a:p>
        </p:txBody>
      </p:sp>
    </p:spTree>
    <p:extLst>
      <p:ext uri="{BB962C8B-B14F-4D97-AF65-F5344CB8AC3E}">
        <p14:creationId xmlns:p14="http://schemas.microsoft.com/office/powerpoint/2010/main" val="2883994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2C54F2-71CD-0102-176E-0DBBD3646C9C}"/>
              </a:ext>
            </a:extLst>
          </p:cNvPr>
          <p:cNvSpPr>
            <a:spLocks noGrp="1"/>
          </p:cNvSpPr>
          <p:nvPr>
            <p:ph type="dt" sz="half" idx="10"/>
          </p:nvPr>
        </p:nvSpPr>
        <p:spPr/>
        <p:txBody>
          <a:bodyPr/>
          <a:lstStyle/>
          <a:p>
            <a:fld id="{88ACFAF7-6CC7-4E55-8C15-86296BD35900}" type="datetimeFigureOut">
              <a:rPr lang="en-GB" smtClean="0"/>
              <a:t>28/09/2022</a:t>
            </a:fld>
            <a:endParaRPr lang="en-GB"/>
          </a:p>
        </p:txBody>
      </p:sp>
      <p:sp>
        <p:nvSpPr>
          <p:cNvPr id="3" name="Footer Placeholder 2">
            <a:extLst>
              <a:ext uri="{FF2B5EF4-FFF2-40B4-BE49-F238E27FC236}">
                <a16:creationId xmlns:a16="http://schemas.microsoft.com/office/drawing/2014/main" id="{9614B376-6519-807A-291C-A15833199EE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5196EFD-0522-F329-6815-3EE08D236FFE}"/>
              </a:ext>
            </a:extLst>
          </p:cNvPr>
          <p:cNvSpPr>
            <a:spLocks noGrp="1"/>
          </p:cNvSpPr>
          <p:nvPr>
            <p:ph type="sldNum" sz="quarter" idx="12"/>
          </p:nvPr>
        </p:nvSpPr>
        <p:spPr/>
        <p:txBody>
          <a:bodyPr/>
          <a:lstStyle/>
          <a:p>
            <a:fld id="{FF661AF1-0929-4137-B38A-D7B702B6AAE1}" type="slidenum">
              <a:rPr lang="en-GB" smtClean="0"/>
              <a:t>‹#›</a:t>
            </a:fld>
            <a:endParaRPr lang="en-GB"/>
          </a:p>
        </p:txBody>
      </p:sp>
    </p:spTree>
    <p:extLst>
      <p:ext uri="{BB962C8B-B14F-4D97-AF65-F5344CB8AC3E}">
        <p14:creationId xmlns:p14="http://schemas.microsoft.com/office/powerpoint/2010/main" val="2742046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88B66-6458-B9B7-8DBC-662DECCFCE4D}"/>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95A8F20-668E-30E0-3691-255D7DC31122}"/>
              </a:ext>
            </a:extLst>
          </p:cNvPr>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9AB0752-4BA7-69E5-8254-8A1F134EC5A1}"/>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06C39B-3FCB-EB0B-A964-4FB80DA11886}"/>
              </a:ext>
            </a:extLst>
          </p:cNvPr>
          <p:cNvSpPr>
            <a:spLocks noGrp="1"/>
          </p:cNvSpPr>
          <p:nvPr>
            <p:ph type="dt" sz="half" idx="10"/>
          </p:nvPr>
        </p:nvSpPr>
        <p:spPr/>
        <p:txBody>
          <a:bodyPr/>
          <a:lstStyle/>
          <a:p>
            <a:fld id="{88ACFAF7-6CC7-4E55-8C15-86296BD35900}" type="datetimeFigureOut">
              <a:rPr lang="en-GB" smtClean="0"/>
              <a:t>28/09/2022</a:t>
            </a:fld>
            <a:endParaRPr lang="en-GB"/>
          </a:p>
        </p:txBody>
      </p:sp>
      <p:sp>
        <p:nvSpPr>
          <p:cNvPr id="6" name="Footer Placeholder 5">
            <a:extLst>
              <a:ext uri="{FF2B5EF4-FFF2-40B4-BE49-F238E27FC236}">
                <a16:creationId xmlns:a16="http://schemas.microsoft.com/office/drawing/2014/main" id="{480AF644-1634-C29E-5DE1-1BF631BA2E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A0F450-D3B7-DC0F-DE9E-653111E26479}"/>
              </a:ext>
            </a:extLst>
          </p:cNvPr>
          <p:cNvSpPr>
            <a:spLocks noGrp="1"/>
          </p:cNvSpPr>
          <p:nvPr>
            <p:ph type="sldNum" sz="quarter" idx="12"/>
          </p:nvPr>
        </p:nvSpPr>
        <p:spPr/>
        <p:txBody>
          <a:bodyPr/>
          <a:lstStyle/>
          <a:p>
            <a:fld id="{FF661AF1-0929-4137-B38A-D7B702B6AAE1}" type="slidenum">
              <a:rPr lang="en-GB" smtClean="0"/>
              <a:t>‹#›</a:t>
            </a:fld>
            <a:endParaRPr lang="en-GB"/>
          </a:p>
        </p:txBody>
      </p:sp>
    </p:spTree>
    <p:extLst>
      <p:ext uri="{BB962C8B-B14F-4D97-AF65-F5344CB8AC3E}">
        <p14:creationId xmlns:p14="http://schemas.microsoft.com/office/powerpoint/2010/main" val="198051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55E8D-F87A-0DEF-59BE-32FA99A5432E}"/>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57CD022-4588-00EB-8D3C-C605F5862CA6}"/>
              </a:ext>
            </a:extLst>
          </p:cNvPr>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B772607-6FC0-2D68-6E0E-988EF89EE91A}"/>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9117A0-4FEF-4EC7-2B13-6457C8C25BF0}"/>
              </a:ext>
            </a:extLst>
          </p:cNvPr>
          <p:cNvSpPr>
            <a:spLocks noGrp="1"/>
          </p:cNvSpPr>
          <p:nvPr>
            <p:ph type="dt" sz="half" idx="10"/>
          </p:nvPr>
        </p:nvSpPr>
        <p:spPr/>
        <p:txBody>
          <a:bodyPr/>
          <a:lstStyle/>
          <a:p>
            <a:fld id="{88ACFAF7-6CC7-4E55-8C15-86296BD35900}" type="datetimeFigureOut">
              <a:rPr lang="en-GB" smtClean="0"/>
              <a:t>28/09/2022</a:t>
            </a:fld>
            <a:endParaRPr lang="en-GB"/>
          </a:p>
        </p:txBody>
      </p:sp>
      <p:sp>
        <p:nvSpPr>
          <p:cNvPr id="6" name="Footer Placeholder 5">
            <a:extLst>
              <a:ext uri="{FF2B5EF4-FFF2-40B4-BE49-F238E27FC236}">
                <a16:creationId xmlns:a16="http://schemas.microsoft.com/office/drawing/2014/main" id="{215D8E57-F028-7E63-169F-CF608A7684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6C2CED-A470-69E9-757C-43D2D4EBC45C}"/>
              </a:ext>
            </a:extLst>
          </p:cNvPr>
          <p:cNvSpPr>
            <a:spLocks noGrp="1"/>
          </p:cNvSpPr>
          <p:nvPr>
            <p:ph type="sldNum" sz="quarter" idx="12"/>
          </p:nvPr>
        </p:nvSpPr>
        <p:spPr/>
        <p:txBody>
          <a:bodyPr/>
          <a:lstStyle/>
          <a:p>
            <a:fld id="{FF661AF1-0929-4137-B38A-D7B702B6AAE1}" type="slidenum">
              <a:rPr lang="en-GB" smtClean="0"/>
              <a:t>‹#›</a:t>
            </a:fld>
            <a:endParaRPr lang="en-GB"/>
          </a:p>
        </p:txBody>
      </p:sp>
    </p:spTree>
    <p:extLst>
      <p:ext uri="{BB962C8B-B14F-4D97-AF65-F5344CB8AC3E}">
        <p14:creationId xmlns:p14="http://schemas.microsoft.com/office/powerpoint/2010/main" val="35519274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9FB79-8C94-1B26-07EC-2DA76587093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8C897BF-5FA6-0FD1-0916-809A44217B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5121CC-6C0F-D4A7-B872-92D9364725A9}"/>
              </a:ext>
            </a:extLst>
          </p:cNvPr>
          <p:cNvSpPr>
            <a:spLocks noGrp="1"/>
          </p:cNvSpPr>
          <p:nvPr>
            <p:ph type="dt" sz="half" idx="10"/>
          </p:nvPr>
        </p:nvSpPr>
        <p:spPr/>
        <p:txBody>
          <a:bodyPr/>
          <a:lstStyle/>
          <a:p>
            <a:fld id="{88ACFAF7-6CC7-4E55-8C15-86296BD35900}" type="datetimeFigureOut">
              <a:rPr lang="en-GB" smtClean="0"/>
              <a:t>28/09/2022</a:t>
            </a:fld>
            <a:endParaRPr lang="en-GB"/>
          </a:p>
        </p:txBody>
      </p:sp>
      <p:sp>
        <p:nvSpPr>
          <p:cNvPr id="5" name="Footer Placeholder 4">
            <a:extLst>
              <a:ext uri="{FF2B5EF4-FFF2-40B4-BE49-F238E27FC236}">
                <a16:creationId xmlns:a16="http://schemas.microsoft.com/office/drawing/2014/main" id="{5C6E5FD6-8700-84DE-BEC0-8F3714F6D6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C8B0B8-ECF3-82BA-8049-0B5BA87F44B4}"/>
              </a:ext>
            </a:extLst>
          </p:cNvPr>
          <p:cNvSpPr>
            <a:spLocks noGrp="1"/>
          </p:cNvSpPr>
          <p:nvPr>
            <p:ph type="sldNum" sz="quarter" idx="12"/>
          </p:nvPr>
        </p:nvSpPr>
        <p:spPr/>
        <p:txBody>
          <a:bodyPr/>
          <a:lstStyle/>
          <a:p>
            <a:fld id="{FF661AF1-0929-4137-B38A-D7B702B6AAE1}" type="slidenum">
              <a:rPr lang="en-GB" smtClean="0"/>
              <a:t>‹#›</a:t>
            </a:fld>
            <a:endParaRPr lang="en-GB"/>
          </a:p>
        </p:txBody>
      </p:sp>
    </p:spTree>
    <p:extLst>
      <p:ext uri="{BB962C8B-B14F-4D97-AF65-F5344CB8AC3E}">
        <p14:creationId xmlns:p14="http://schemas.microsoft.com/office/powerpoint/2010/main" val="4445845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601A2B-1326-CC3C-CB59-23A2556E79ED}"/>
              </a:ext>
            </a:extLst>
          </p:cNvPr>
          <p:cNvSpPr>
            <a:spLocks noGrp="1"/>
          </p:cNvSpPr>
          <p:nvPr>
            <p:ph type="title" orient="vert"/>
          </p:nvPr>
        </p:nvSpPr>
        <p:spPr>
          <a:xfrm>
            <a:off x="7089775" y="365125"/>
            <a:ext cx="2135188"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82A6CD1-37D0-E336-FC35-2F65F0FE13EA}"/>
              </a:ext>
            </a:extLst>
          </p:cNvPr>
          <p:cNvSpPr>
            <a:spLocks noGrp="1"/>
          </p:cNvSpPr>
          <p:nvPr>
            <p:ph type="body" orient="vert" idx="1"/>
          </p:nvPr>
        </p:nvSpPr>
        <p:spPr>
          <a:xfrm>
            <a:off x="681038" y="365125"/>
            <a:ext cx="6256337"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874133-677F-4DAC-2551-B70167F3546B}"/>
              </a:ext>
            </a:extLst>
          </p:cNvPr>
          <p:cNvSpPr>
            <a:spLocks noGrp="1"/>
          </p:cNvSpPr>
          <p:nvPr>
            <p:ph type="dt" sz="half" idx="10"/>
          </p:nvPr>
        </p:nvSpPr>
        <p:spPr/>
        <p:txBody>
          <a:bodyPr/>
          <a:lstStyle/>
          <a:p>
            <a:fld id="{88ACFAF7-6CC7-4E55-8C15-86296BD35900}" type="datetimeFigureOut">
              <a:rPr lang="en-GB" smtClean="0"/>
              <a:t>28/09/2022</a:t>
            </a:fld>
            <a:endParaRPr lang="en-GB"/>
          </a:p>
        </p:txBody>
      </p:sp>
      <p:sp>
        <p:nvSpPr>
          <p:cNvPr id="5" name="Footer Placeholder 4">
            <a:extLst>
              <a:ext uri="{FF2B5EF4-FFF2-40B4-BE49-F238E27FC236}">
                <a16:creationId xmlns:a16="http://schemas.microsoft.com/office/drawing/2014/main" id="{6BF7F43C-BCDE-3E57-626A-9C5AA68D1E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44F00B-7922-E7F2-BAC0-B988094A7AC1}"/>
              </a:ext>
            </a:extLst>
          </p:cNvPr>
          <p:cNvSpPr>
            <a:spLocks noGrp="1"/>
          </p:cNvSpPr>
          <p:nvPr>
            <p:ph type="sldNum" sz="quarter" idx="12"/>
          </p:nvPr>
        </p:nvSpPr>
        <p:spPr/>
        <p:txBody>
          <a:bodyPr/>
          <a:lstStyle/>
          <a:p>
            <a:fld id="{FF661AF1-0929-4137-B38A-D7B702B6AAE1}" type="slidenum">
              <a:rPr lang="en-GB" smtClean="0"/>
              <a:t>‹#›</a:t>
            </a:fld>
            <a:endParaRPr lang="en-GB"/>
          </a:p>
        </p:txBody>
      </p:sp>
    </p:spTree>
    <p:extLst>
      <p:ext uri="{BB962C8B-B14F-4D97-AF65-F5344CB8AC3E}">
        <p14:creationId xmlns:p14="http://schemas.microsoft.com/office/powerpoint/2010/main" val="12409116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DBB2A-0A0B-88D6-F8AE-9DB54C27CCBD}"/>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72636ED-678A-912A-1C0F-BD6A81E6678A}"/>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36E844E-5B1E-9DBE-83EE-2AAC8AAA8E71}"/>
              </a:ext>
            </a:extLst>
          </p:cNvPr>
          <p:cNvSpPr>
            <a:spLocks noGrp="1"/>
          </p:cNvSpPr>
          <p:nvPr>
            <p:ph type="dt" sz="half" idx="10"/>
          </p:nvPr>
        </p:nvSpPr>
        <p:spPr/>
        <p:txBody>
          <a:bodyPr/>
          <a:lstStyle/>
          <a:p>
            <a:fld id="{F0C094EE-9830-4F5D-BA8A-1A72C7797BAC}" type="datetimeFigureOut">
              <a:rPr lang="en-GB" smtClean="0"/>
              <a:t>28/09/2022</a:t>
            </a:fld>
            <a:endParaRPr lang="en-GB"/>
          </a:p>
        </p:txBody>
      </p:sp>
      <p:sp>
        <p:nvSpPr>
          <p:cNvPr id="5" name="Footer Placeholder 4">
            <a:extLst>
              <a:ext uri="{FF2B5EF4-FFF2-40B4-BE49-F238E27FC236}">
                <a16:creationId xmlns:a16="http://schemas.microsoft.com/office/drawing/2014/main" id="{DDEB6D23-AEE6-D92D-5647-E8CA731A3A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260A10-F0FF-0453-4972-6CEC68E315D6}"/>
              </a:ext>
            </a:extLst>
          </p:cNvPr>
          <p:cNvSpPr>
            <a:spLocks noGrp="1"/>
          </p:cNvSpPr>
          <p:nvPr>
            <p:ph type="sldNum" sz="quarter" idx="12"/>
          </p:nvPr>
        </p:nvSpPr>
        <p:spPr/>
        <p:txBody>
          <a:bodyPr/>
          <a:lstStyle/>
          <a:p>
            <a:fld id="{94F6A150-0F54-4587-9EFF-A93D929286F6}" type="slidenum">
              <a:rPr lang="en-GB" smtClean="0"/>
              <a:t>‹#›</a:t>
            </a:fld>
            <a:endParaRPr lang="en-GB"/>
          </a:p>
        </p:txBody>
      </p:sp>
    </p:spTree>
    <p:extLst>
      <p:ext uri="{BB962C8B-B14F-4D97-AF65-F5344CB8AC3E}">
        <p14:creationId xmlns:p14="http://schemas.microsoft.com/office/powerpoint/2010/main" val="1695272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015AD7AF-3C02-42C1-86D1-6085F1D28B95}" type="slidenum">
              <a:rPr lang="en-GB" smtClean="0"/>
              <a:pPr>
                <a:defRPr/>
              </a:pPr>
              <a:t>‹#›</a:t>
            </a:fld>
            <a:endParaRPr lang="en-GB" dirty="0"/>
          </a:p>
        </p:txBody>
      </p:sp>
    </p:spTree>
    <p:extLst>
      <p:ext uri="{BB962C8B-B14F-4D97-AF65-F5344CB8AC3E}">
        <p14:creationId xmlns:p14="http://schemas.microsoft.com/office/powerpoint/2010/main" val="17579475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FD8D6-E419-E823-AE64-12D2659CD9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2ABEE01-47A0-E511-33FC-A27AE3FCC6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1DF6D1-1F33-9AE2-A025-83A86DC90B85}"/>
              </a:ext>
            </a:extLst>
          </p:cNvPr>
          <p:cNvSpPr>
            <a:spLocks noGrp="1"/>
          </p:cNvSpPr>
          <p:nvPr>
            <p:ph type="dt" sz="half" idx="10"/>
          </p:nvPr>
        </p:nvSpPr>
        <p:spPr/>
        <p:txBody>
          <a:bodyPr/>
          <a:lstStyle/>
          <a:p>
            <a:fld id="{F0C094EE-9830-4F5D-BA8A-1A72C7797BAC}" type="datetimeFigureOut">
              <a:rPr lang="en-GB" smtClean="0"/>
              <a:t>28/09/2022</a:t>
            </a:fld>
            <a:endParaRPr lang="en-GB"/>
          </a:p>
        </p:txBody>
      </p:sp>
      <p:sp>
        <p:nvSpPr>
          <p:cNvPr id="5" name="Footer Placeholder 4">
            <a:extLst>
              <a:ext uri="{FF2B5EF4-FFF2-40B4-BE49-F238E27FC236}">
                <a16:creationId xmlns:a16="http://schemas.microsoft.com/office/drawing/2014/main" id="{983028DB-F57A-B92B-9ECF-48963C9204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133428-799F-EB8F-64E2-F41A47467D89}"/>
              </a:ext>
            </a:extLst>
          </p:cNvPr>
          <p:cNvSpPr>
            <a:spLocks noGrp="1"/>
          </p:cNvSpPr>
          <p:nvPr>
            <p:ph type="sldNum" sz="quarter" idx="12"/>
          </p:nvPr>
        </p:nvSpPr>
        <p:spPr/>
        <p:txBody>
          <a:bodyPr/>
          <a:lstStyle/>
          <a:p>
            <a:fld id="{94F6A150-0F54-4587-9EFF-A93D929286F6}" type="slidenum">
              <a:rPr lang="en-GB" smtClean="0"/>
              <a:t>‹#›</a:t>
            </a:fld>
            <a:endParaRPr lang="en-GB"/>
          </a:p>
        </p:txBody>
      </p:sp>
    </p:spTree>
    <p:extLst>
      <p:ext uri="{BB962C8B-B14F-4D97-AF65-F5344CB8AC3E}">
        <p14:creationId xmlns:p14="http://schemas.microsoft.com/office/powerpoint/2010/main" val="35609593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51480-3091-4BE5-28FC-A31A0B62FAA7}"/>
              </a:ext>
            </a:extLst>
          </p:cNvPr>
          <p:cNvSpPr>
            <a:spLocks noGrp="1"/>
          </p:cNvSpPr>
          <p:nvPr>
            <p:ph type="title"/>
          </p:nvPr>
        </p:nvSpPr>
        <p:spPr>
          <a:xfrm>
            <a:off x="676275" y="1709738"/>
            <a:ext cx="8543925"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DAE8523-8B9E-EB0B-EA65-14FB4EF00844}"/>
              </a:ext>
            </a:extLst>
          </p:cNvPr>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6B1C2A-CAC2-848F-A282-3BCF0A63E499}"/>
              </a:ext>
            </a:extLst>
          </p:cNvPr>
          <p:cNvSpPr>
            <a:spLocks noGrp="1"/>
          </p:cNvSpPr>
          <p:nvPr>
            <p:ph type="dt" sz="half" idx="10"/>
          </p:nvPr>
        </p:nvSpPr>
        <p:spPr/>
        <p:txBody>
          <a:bodyPr/>
          <a:lstStyle/>
          <a:p>
            <a:fld id="{F0C094EE-9830-4F5D-BA8A-1A72C7797BAC}" type="datetimeFigureOut">
              <a:rPr lang="en-GB" smtClean="0"/>
              <a:t>28/09/2022</a:t>
            </a:fld>
            <a:endParaRPr lang="en-GB"/>
          </a:p>
        </p:txBody>
      </p:sp>
      <p:sp>
        <p:nvSpPr>
          <p:cNvPr id="5" name="Footer Placeholder 4">
            <a:extLst>
              <a:ext uri="{FF2B5EF4-FFF2-40B4-BE49-F238E27FC236}">
                <a16:creationId xmlns:a16="http://schemas.microsoft.com/office/drawing/2014/main" id="{E4450B8D-787F-8F4F-B7E6-02B5876CD5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CC5E4D-E276-533C-1EA2-0E1CC07147A9}"/>
              </a:ext>
            </a:extLst>
          </p:cNvPr>
          <p:cNvSpPr>
            <a:spLocks noGrp="1"/>
          </p:cNvSpPr>
          <p:nvPr>
            <p:ph type="sldNum" sz="quarter" idx="12"/>
          </p:nvPr>
        </p:nvSpPr>
        <p:spPr/>
        <p:txBody>
          <a:bodyPr/>
          <a:lstStyle/>
          <a:p>
            <a:fld id="{94F6A150-0F54-4587-9EFF-A93D929286F6}" type="slidenum">
              <a:rPr lang="en-GB" smtClean="0"/>
              <a:t>‹#›</a:t>
            </a:fld>
            <a:endParaRPr lang="en-GB"/>
          </a:p>
        </p:txBody>
      </p:sp>
    </p:spTree>
    <p:extLst>
      <p:ext uri="{BB962C8B-B14F-4D97-AF65-F5344CB8AC3E}">
        <p14:creationId xmlns:p14="http://schemas.microsoft.com/office/powerpoint/2010/main" val="21765128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D550F-B6E1-6D9A-53D8-237469B949B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DCF762-6D8A-8B5E-DE9F-F4BCDC317DC7}"/>
              </a:ext>
            </a:extLst>
          </p:cNvPr>
          <p:cNvSpPr>
            <a:spLocks noGrp="1"/>
          </p:cNvSpPr>
          <p:nvPr>
            <p:ph sz="half" idx="1"/>
          </p:nvPr>
        </p:nvSpPr>
        <p:spPr>
          <a:xfrm>
            <a:off x="681038" y="1825625"/>
            <a:ext cx="419576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9082D43-BD65-597D-0EFE-84591744E43C}"/>
              </a:ext>
            </a:extLst>
          </p:cNvPr>
          <p:cNvSpPr>
            <a:spLocks noGrp="1"/>
          </p:cNvSpPr>
          <p:nvPr>
            <p:ph sz="half" idx="2"/>
          </p:nvPr>
        </p:nvSpPr>
        <p:spPr>
          <a:xfrm>
            <a:off x="5029200" y="1825625"/>
            <a:ext cx="41957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23E23CB-F621-2AFD-E272-9BBF242C7291}"/>
              </a:ext>
            </a:extLst>
          </p:cNvPr>
          <p:cNvSpPr>
            <a:spLocks noGrp="1"/>
          </p:cNvSpPr>
          <p:nvPr>
            <p:ph type="dt" sz="half" idx="10"/>
          </p:nvPr>
        </p:nvSpPr>
        <p:spPr/>
        <p:txBody>
          <a:bodyPr/>
          <a:lstStyle/>
          <a:p>
            <a:fld id="{F0C094EE-9830-4F5D-BA8A-1A72C7797BAC}" type="datetimeFigureOut">
              <a:rPr lang="en-GB" smtClean="0"/>
              <a:t>28/09/2022</a:t>
            </a:fld>
            <a:endParaRPr lang="en-GB"/>
          </a:p>
        </p:txBody>
      </p:sp>
      <p:sp>
        <p:nvSpPr>
          <p:cNvPr id="6" name="Footer Placeholder 5">
            <a:extLst>
              <a:ext uri="{FF2B5EF4-FFF2-40B4-BE49-F238E27FC236}">
                <a16:creationId xmlns:a16="http://schemas.microsoft.com/office/drawing/2014/main" id="{BA3C151E-839C-984B-1A6F-43E330267E3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1B6FBD-57E3-F288-ED0C-90F53AB796A5}"/>
              </a:ext>
            </a:extLst>
          </p:cNvPr>
          <p:cNvSpPr>
            <a:spLocks noGrp="1"/>
          </p:cNvSpPr>
          <p:nvPr>
            <p:ph type="sldNum" sz="quarter" idx="12"/>
          </p:nvPr>
        </p:nvSpPr>
        <p:spPr/>
        <p:txBody>
          <a:bodyPr/>
          <a:lstStyle/>
          <a:p>
            <a:fld id="{94F6A150-0F54-4587-9EFF-A93D929286F6}" type="slidenum">
              <a:rPr lang="en-GB" smtClean="0"/>
              <a:t>‹#›</a:t>
            </a:fld>
            <a:endParaRPr lang="en-GB"/>
          </a:p>
        </p:txBody>
      </p:sp>
    </p:spTree>
    <p:extLst>
      <p:ext uri="{BB962C8B-B14F-4D97-AF65-F5344CB8AC3E}">
        <p14:creationId xmlns:p14="http://schemas.microsoft.com/office/powerpoint/2010/main" val="22501849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ADC70-2F2B-3AF8-08D6-9BA646D19E42}"/>
              </a:ext>
            </a:extLst>
          </p:cNvPr>
          <p:cNvSpPr>
            <a:spLocks noGrp="1"/>
          </p:cNvSpPr>
          <p:nvPr>
            <p:ph type="title"/>
          </p:nvPr>
        </p:nvSpPr>
        <p:spPr>
          <a:xfrm>
            <a:off x="682625" y="365125"/>
            <a:ext cx="8543925"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6D82B49-A47B-DC53-729E-220312604863}"/>
              </a:ext>
            </a:extLst>
          </p:cNvPr>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83D4DE-9EA0-CBC7-5E74-A81AFBCF7371}"/>
              </a:ext>
            </a:extLst>
          </p:cNvPr>
          <p:cNvSpPr>
            <a:spLocks noGrp="1"/>
          </p:cNvSpPr>
          <p:nvPr>
            <p:ph sz="half" idx="2"/>
          </p:nvPr>
        </p:nvSpPr>
        <p:spPr>
          <a:xfrm>
            <a:off x="682625" y="2505075"/>
            <a:ext cx="41910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CBFA6-5367-4AC2-6FF0-D37E88C72A77}"/>
              </a:ext>
            </a:extLst>
          </p:cNvPr>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66F18-E3CD-157D-CE09-00B52FF08F1B}"/>
              </a:ext>
            </a:extLst>
          </p:cNvPr>
          <p:cNvSpPr>
            <a:spLocks noGrp="1"/>
          </p:cNvSpPr>
          <p:nvPr>
            <p:ph sz="quarter" idx="4"/>
          </p:nvPr>
        </p:nvSpPr>
        <p:spPr>
          <a:xfrm>
            <a:off x="5014913" y="2505075"/>
            <a:ext cx="42116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22C9863-D6BD-B60D-CCE2-9CF30DD66F59}"/>
              </a:ext>
            </a:extLst>
          </p:cNvPr>
          <p:cNvSpPr>
            <a:spLocks noGrp="1"/>
          </p:cNvSpPr>
          <p:nvPr>
            <p:ph type="dt" sz="half" idx="10"/>
          </p:nvPr>
        </p:nvSpPr>
        <p:spPr/>
        <p:txBody>
          <a:bodyPr/>
          <a:lstStyle/>
          <a:p>
            <a:fld id="{F0C094EE-9830-4F5D-BA8A-1A72C7797BAC}" type="datetimeFigureOut">
              <a:rPr lang="en-GB" smtClean="0"/>
              <a:t>28/09/2022</a:t>
            </a:fld>
            <a:endParaRPr lang="en-GB"/>
          </a:p>
        </p:txBody>
      </p:sp>
      <p:sp>
        <p:nvSpPr>
          <p:cNvPr id="8" name="Footer Placeholder 7">
            <a:extLst>
              <a:ext uri="{FF2B5EF4-FFF2-40B4-BE49-F238E27FC236}">
                <a16:creationId xmlns:a16="http://schemas.microsoft.com/office/drawing/2014/main" id="{43CD9625-5A9C-8336-2A18-5944A7DD9A8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C132A11-2340-ED78-54FA-723B6ADEB16D}"/>
              </a:ext>
            </a:extLst>
          </p:cNvPr>
          <p:cNvSpPr>
            <a:spLocks noGrp="1"/>
          </p:cNvSpPr>
          <p:nvPr>
            <p:ph type="sldNum" sz="quarter" idx="12"/>
          </p:nvPr>
        </p:nvSpPr>
        <p:spPr/>
        <p:txBody>
          <a:bodyPr/>
          <a:lstStyle/>
          <a:p>
            <a:fld id="{94F6A150-0F54-4587-9EFF-A93D929286F6}" type="slidenum">
              <a:rPr lang="en-GB" smtClean="0"/>
              <a:t>‹#›</a:t>
            </a:fld>
            <a:endParaRPr lang="en-GB"/>
          </a:p>
        </p:txBody>
      </p:sp>
    </p:spTree>
    <p:extLst>
      <p:ext uri="{BB962C8B-B14F-4D97-AF65-F5344CB8AC3E}">
        <p14:creationId xmlns:p14="http://schemas.microsoft.com/office/powerpoint/2010/main" val="13435784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F582A-5D39-8FDD-BA61-E5F30D26A20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D67D34-3281-4A27-25E8-A160025C58FD}"/>
              </a:ext>
            </a:extLst>
          </p:cNvPr>
          <p:cNvSpPr>
            <a:spLocks noGrp="1"/>
          </p:cNvSpPr>
          <p:nvPr>
            <p:ph type="dt" sz="half" idx="10"/>
          </p:nvPr>
        </p:nvSpPr>
        <p:spPr/>
        <p:txBody>
          <a:bodyPr/>
          <a:lstStyle/>
          <a:p>
            <a:fld id="{F0C094EE-9830-4F5D-BA8A-1A72C7797BAC}" type="datetimeFigureOut">
              <a:rPr lang="en-GB" smtClean="0"/>
              <a:t>28/09/2022</a:t>
            </a:fld>
            <a:endParaRPr lang="en-GB"/>
          </a:p>
        </p:txBody>
      </p:sp>
      <p:sp>
        <p:nvSpPr>
          <p:cNvPr id="4" name="Footer Placeholder 3">
            <a:extLst>
              <a:ext uri="{FF2B5EF4-FFF2-40B4-BE49-F238E27FC236}">
                <a16:creationId xmlns:a16="http://schemas.microsoft.com/office/drawing/2014/main" id="{4AA729D9-0347-B704-516E-890A7AB0EAD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B6CD5BF-894A-840A-86F4-6A2584CA84EF}"/>
              </a:ext>
            </a:extLst>
          </p:cNvPr>
          <p:cNvSpPr>
            <a:spLocks noGrp="1"/>
          </p:cNvSpPr>
          <p:nvPr>
            <p:ph type="sldNum" sz="quarter" idx="12"/>
          </p:nvPr>
        </p:nvSpPr>
        <p:spPr/>
        <p:txBody>
          <a:bodyPr/>
          <a:lstStyle/>
          <a:p>
            <a:fld id="{94F6A150-0F54-4587-9EFF-A93D929286F6}" type="slidenum">
              <a:rPr lang="en-GB" smtClean="0"/>
              <a:t>‹#›</a:t>
            </a:fld>
            <a:endParaRPr lang="en-GB"/>
          </a:p>
        </p:txBody>
      </p:sp>
    </p:spTree>
    <p:extLst>
      <p:ext uri="{BB962C8B-B14F-4D97-AF65-F5344CB8AC3E}">
        <p14:creationId xmlns:p14="http://schemas.microsoft.com/office/powerpoint/2010/main" val="12109691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7C98C0-29EE-0013-9268-CE5388ED1E79}"/>
              </a:ext>
            </a:extLst>
          </p:cNvPr>
          <p:cNvSpPr>
            <a:spLocks noGrp="1"/>
          </p:cNvSpPr>
          <p:nvPr>
            <p:ph type="dt" sz="half" idx="10"/>
          </p:nvPr>
        </p:nvSpPr>
        <p:spPr/>
        <p:txBody>
          <a:bodyPr/>
          <a:lstStyle/>
          <a:p>
            <a:fld id="{F0C094EE-9830-4F5D-BA8A-1A72C7797BAC}" type="datetimeFigureOut">
              <a:rPr lang="en-GB" smtClean="0"/>
              <a:t>28/09/2022</a:t>
            </a:fld>
            <a:endParaRPr lang="en-GB"/>
          </a:p>
        </p:txBody>
      </p:sp>
      <p:sp>
        <p:nvSpPr>
          <p:cNvPr id="3" name="Footer Placeholder 2">
            <a:extLst>
              <a:ext uri="{FF2B5EF4-FFF2-40B4-BE49-F238E27FC236}">
                <a16:creationId xmlns:a16="http://schemas.microsoft.com/office/drawing/2014/main" id="{607E21FF-CB94-A973-E539-DF7DF9F52BB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3168BDA-6EDC-A83F-1A36-626BCBD090FA}"/>
              </a:ext>
            </a:extLst>
          </p:cNvPr>
          <p:cNvSpPr>
            <a:spLocks noGrp="1"/>
          </p:cNvSpPr>
          <p:nvPr>
            <p:ph type="sldNum" sz="quarter" idx="12"/>
          </p:nvPr>
        </p:nvSpPr>
        <p:spPr/>
        <p:txBody>
          <a:bodyPr/>
          <a:lstStyle/>
          <a:p>
            <a:fld id="{94F6A150-0F54-4587-9EFF-A93D929286F6}" type="slidenum">
              <a:rPr lang="en-GB" smtClean="0"/>
              <a:t>‹#›</a:t>
            </a:fld>
            <a:endParaRPr lang="en-GB"/>
          </a:p>
        </p:txBody>
      </p:sp>
    </p:spTree>
    <p:extLst>
      <p:ext uri="{BB962C8B-B14F-4D97-AF65-F5344CB8AC3E}">
        <p14:creationId xmlns:p14="http://schemas.microsoft.com/office/powerpoint/2010/main" val="39777863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14599-673B-07E3-748B-C27836169920}"/>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D74ED98-7390-8E27-BEE6-BB7C58D6A7CB}"/>
              </a:ext>
            </a:extLst>
          </p:cNvPr>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E65FE10-64E5-9481-D2D4-6E60975EBCCD}"/>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B7DEFF-BE14-369D-57DB-1E930C63D59C}"/>
              </a:ext>
            </a:extLst>
          </p:cNvPr>
          <p:cNvSpPr>
            <a:spLocks noGrp="1"/>
          </p:cNvSpPr>
          <p:nvPr>
            <p:ph type="dt" sz="half" idx="10"/>
          </p:nvPr>
        </p:nvSpPr>
        <p:spPr/>
        <p:txBody>
          <a:bodyPr/>
          <a:lstStyle/>
          <a:p>
            <a:fld id="{F0C094EE-9830-4F5D-BA8A-1A72C7797BAC}" type="datetimeFigureOut">
              <a:rPr lang="en-GB" smtClean="0"/>
              <a:t>28/09/2022</a:t>
            </a:fld>
            <a:endParaRPr lang="en-GB"/>
          </a:p>
        </p:txBody>
      </p:sp>
      <p:sp>
        <p:nvSpPr>
          <p:cNvPr id="6" name="Footer Placeholder 5">
            <a:extLst>
              <a:ext uri="{FF2B5EF4-FFF2-40B4-BE49-F238E27FC236}">
                <a16:creationId xmlns:a16="http://schemas.microsoft.com/office/drawing/2014/main" id="{E70549D6-F047-1BCD-99AA-CE749DAAFA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FEA4AD-A2CF-3544-51BF-7A17C2DBDA38}"/>
              </a:ext>
            </a:extLst>
          </p:cNvPr>
          <p:cNvSpPr>
            <a:spLocks noGrp="1"/>
          </p:cNvSpPr>
          <p:nvPr>
            <p:ph type="sldNum" sz="quarter" idx="12"/>
          </p:nvPr>
        </p:nvSpPr>
        <p:spPr/>
        <p:txBody>
          <a:bodyPr/>
          <a:lstStyle/>
          <a:p>
            <a:fld id="{94F6A150-0F54-4587-9EFF-A93D929286F6}" type="slidenum">
              <a:rPr lang="en-GB" smtClean="0"/>
              <a:t>‹#›</a:t>
            </a:fld>
            <a:endParaRPr lang="en-GB"/>
          </a:p>
        </p:txBody>
      </p:sp>
    </p:spTree>
    <p:extLst>
      <p:ext uri="{BB962C8B-B14F-4D97-AF65-F5344CB8AC3E}">
        <p14:creationId xmlns:p14="http://schemas.microsoft.com/office/powerpoint/2010/main" val="32711149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44611-9446-EB8A-D27C-7FBD5A81934D}"/>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EFC1C73-CCF0-F68B-1E4B-8B7BEB38D0A9}"/>
              </a:ext>
            </a:extLst>
          </p:cNvPr>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3052109-61E1-3682-804F-8429DF0AECB8}"/>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AE5C38-AD12-947E-4440-3740CAEDDA8B}"/>
              </a:ext>
            </a:extLst>
          </p:cNvPr>
          <p:cNvSpPr>
            <a:spLocks noGrp="1"/>
          </p:cNvSpPr>
          <p:nvPr>
            <p:ph type="dt" sz="half" idx="10"/>
          </p:nvPr>
        </p:nvSpPr>
        <p:spPr/>
        <p:txBody>
          <a:bodyPr/>
          <a:lstStyle/>
          <a:p>
            <a:fld id="{F0C094EE-9830-4F5D-BA8A-1A72C7797BAC}" type="datetimeFigureOut">
              <a:rPr lang="en-GB" smtClean="0"/>
              <a:t>28/09/2022</a:t>
            </a:fld>
            <a:endParaRPr lang="en-GB"/>
          </a:p>
        </p:txBody>
      </p:sp>
      <p:sp>
        <p:nvSpPr>
          <p:cNvPr id="6" name="Footer Placeholder 5">
            <a:extLst>
              <a:ext uri="{FF2B5EF4-FFF2-40B4-BE49-F238E27FC236}">
                <a16:creationId xmlns:a16="http://schemas.microsoft.com/office/drawing/2014/main" id="{E2052B72-E37D-252E-6A88-4855CD58DA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300D17-AA91-495E-CB15-5E50047F8D52}"/>
              </a:ext>
            </a:extLst>
          </p:cNvPr>
          <p:cNvSpPr>
            <a:spLocks noGrp="1"/>
          </p:cNvSpPr>
          <p:nvPr>
            <p:ph type="sldNum" sz="quarter" idx="12"/>
          </p:nvPr>
        </p:nvSpPr>
        <p:spPr/>
        <p:txBody>
          <a:bodyPr/>
          <a:lstStyle/>
          <a:p>
            <a:fld id="{94F6A150-0F54-4587-9EFF-A93D929286F6}" type="slidenum">
              <a:rPr lang="en-GB" smtClean="0"/>
              <a:t>‹#›</a:t>
            </a:fld>
            <a:endParaRPr lang="en-GB"/>
          </a:p>
        </p:txBody>
      </p:sp>
    </p:spTree>
    <p:extLst>
      <p:ext uri="{BB962C8B-B14F-4D97-AF65-F5344CB8AC3E}">
        <p14:creationId xmlns:p14="http://schemas.microsoft.com/office/powerpoint/2010/main" val="25017318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2798D-2EBD-360E-E42C-5C2D69D67D4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B37E28-792D-CF40-A4D9-5744DCA8A8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BF8895-5DC6-D319-7B91-01066BCA5FC9}"/>
              </a:ext>
            </a:extLst>
          </p:cNvPr>
          <p:cNvSpPr>
            <a:spLocks noGrp="1"/>
          </p:cNvSpPr>
          <p:nvPr>
            <p:ph type="dt" sz="half" idx="10"/>
          </p:nvPr>
        </p:nvSpPr>
        <p:spPr/>
        <p:txBody>
          <a:bodyPr/>
          <a:lstStyle/>
          <a:p>
            <a:fld id="{F0C094EE-9830-4F5D-BA8A-1A72C7797BAC}" type="datetimeFigureOut">
              <a:rPr lang="en-GB" smtClean="0"/>
              <a:t>28/09/2022</a:t>
            </a:fld>
            <a:endParaRPr lang="en-GB"/>
          </a:p>
        </p:txBody>
      </p:sp>
      <p:sp>
        <p:nvSpPr>
          <p:cNvPr id="5" name="Footer Placeholder 4">
            <a:extLst>
              <a:ext uri="{FF2B5EF4-FFF2-40B4-BE49-F238E27FC236}">
                <a16:creationId xmlns:a16="http://schemas.microsoft.com/office/drawing/2014/main" id="{DE574D8E-D526-D239-0497-6DB1FF4CE9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6B008C-B9C2-D623-DD68-CEB555DA960A}"/>
              </a:ext>
            </a:extLst>
          </p:cNvPr>
          <p:cNvSpPr>
            <a:spLocks noGrp="1"/>
          </p:cNvSpPr>
          <p:nvPr>
            <p:ph type="sldNum" sz="quarter" idx="12"/>
          </p:nvPr>
        </p:nvSpPr>
        <p:spPr/>
        <p:txBody>
          <a:bodyPr/>
          <a:lstStyle/>
          <a:p>
            <a:fld id="{94F6A150-0F54-4587-9EFF-A93D929286F6}" type="slidenum">
              <a:rPr lang="en-GB" smtClean="0"/>
              <a:t>‹#›</a:t>
            </a:fld>
            <a:endParaRPr lang="en-GB"/>
          </a:p>
        </p:txBody>
      </p:sp>
    </p:spTree>
    <p:extLst>
      <p:ext uri="{BB962C8B-B14F-4D97-AF65-F5344CB8AC3E}">
        <p14:creationId xmlns:p14="http://schemas.microsoft.com/office/powerpoint/2010/main" val="34514543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001CA0-0ECD-0A72-8DD7-1CE3D021B5CD}"/>
              </a:ext>
            </a:extLst>
          </p:cNvPr>
          <p:cNvSpPr>
            <a:spLocks noGrp="1"/>
          </p:cNvSpPr>
          <p:nvPr>
            <p:ph type="title" orient="vert"/>
          </p:nvPr>
        </p:nvSpPr>
        <p:spPr>
          <a:xfrm>
            <a:off x="7089775" y="365125"/>
            <a:ext cx="2135188"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2F79F1-2302-87BA-ACFA-2B582B440022}"/>
              </a:ext>
            </a:extLst>
          </p:cNvPr>
          <p:cNvSpPr>
            <a:spLocks noGrp="1"/>
          </p:cNvSpPr>
          <p:nvPr>
            <p:ph type="body" orient="vert" idx="1"/>
          </p:nvPr>
        </p:nvSpPr>
        <p:spPr>
          <a:xfrm>
            <a:off x="681038" y="365125"/>
            <a:ext cx="6256337"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8DBDCC-0E34-2AD3-D341-A32AB92F0231}"/>
              </a:ext>
            </a:extLst>
          </p:cNvPr>
          <p:cNvSpPr>
            <a:spLocks noGrp="1"/>
          </p:cNvSpPr>
          <p:nvPr>
            <p:ph type="dt" sz="half" idx="10"/>
          </p:nvPr>
        </p:nvSpPr>
        <p:spPr/>
        <p:txBody>
          <a:bodyPr/>
          <a:lstStyle/>
          <a:p>
            <a:fld id="{F0C094EE-9830-4F5D-BA8A-1A72C7797BAC}" type="datetimeFigureOut">
              <a:rPr lang="en-GB" smtClean="0"/>
              <a:t>28/09/2022</a:t>
            </a:fld>
            <a:endParaRPr lang="en-GB"/>
          </a:p>
        </p:txBody>
      </p:sp>
      <p:sp>
        <p:nvSpPr>
          <p:cNvPr id="5" name="Footer Placeholder 4">
            <a:extLst>
              <a:ext uri="{FF2B5EF4-FFF2-40B4-BE49-F238E27FC236}">
                <a16:creationId xmlns:a16="http://schemas.microsoft.com/office/drawing/2014/main" id="{A7F1EE72-F306-C076-9542-55F589246F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16AD7B-20C2-7BAD-5141-8677BF0135E7}"/>
              </a:ext>
            </a:extLst>
          </p:cNvPr>
          <p:cNvSpPr>
            <a:spLocks noGrp="1"/>
          </p:cNvSpPr>
          <p:nvPr>
            <p:ph type="sldNum" sz="quarter" idx="12"/>
          </p:nvPr>
        </p:nvSpPr>
        <p:spPr/>
        <p:txBody>
          <a:bodyPr/>
          <a:lstStyle/>
          <a:p>
            <a:fld id="{94F6A150-0F54-4587-9EFF-A93D929286F6}" type="slidenum">
              <a:rPr lang="en-GB" smtClean="0"/>
              <a:t>‹#›</a:t>
            </a:fld>
            <a:endParaRPr lang="en-GB"/>
          </a:p>
        </p:txBody>
      </p:sp>
    </p:spTree>
    <p:extLst>
      <p:ext uri="{BB962C8B-B14F-4D97-AF65-F5344CB8AC3E}">
        <p14:creationId xmlns:p14="http://schemas.microsoft.com/office/powerpoint/2010/main" val="4173409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9" name="Title 1"/>
          <p:cNvSpPr>
            <a:spLocks noGrp="1"/>
          </p:cNvSpPr>
          <p:nvPr>
            <p:ph type="title"/>
          </p:nvPr>
        </p:nvSpPr>
        <p:spPr>
          <a:xfrm>
            <a:off x="990600" y="266512"/>
            <a:ext cx="8234363" cy="872003"/>
          </a:xfrm>
        </p:spPr>
        <p:txBody>
          <a:bodyPr>
            <a:normAutofit/>
          </a:bodyPr>
          <a:lstStyle>
            <a:lvl1pPr>
              <a:defRPr sz="4000" b="1">
                <a:latin typeface="Arial" panose="020B0604020202020204" pitchFamily="34" charset="0"/>
                <a:cs typeface="Arial" panose="020B0604020202020204" pitchFamily="34" charset="0"/>
              </a:defRPr>
            </a:lvl1pPr>
          </a:lstStyle>
          <a:p>
            <a:r>
              <a:rPr lang="en-US" dirty="0"/>
              <a:t>Click to edit Master title style</a:t>
            </a:r>
          </a:p>
        </p:txBody>
      </p:sp>
      <p:sp>
        <p:nvSpPr>
          <p:cNvPr id="10" name="Content Placeholder 2"/>
          <p:cNvSpPr>
            <a:spLocks noGrp="1"/>
          </p:cNvSpPr>
          <p:nvPr>
            <p:ph idx="1"/>
          </p:nvPr>
        </p:nvSpPr>
        <p:spPr>
          <a:xfrm>
            <a:off x="378760" y="1515035"/>
            <a:ext cx="8855915" cy="466192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7598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13C1F-932D-6148-BBB1-F6DF1ABBEAFE}"/>
              </a:ext>
            </a:extLst>
          </p:cNvPr>
          <p:cNvSpPr>
            <a:spLocks noGrp="1"/>
          </p:cNvSpPr>
          <p:nvPr>
            <p:ph type="ctrTitle"/>
          </p:nvPr>
        </p:nvSpPr>
        <p:spPr>
          <a:xfrm>
            <a:off x="287049" y="2452255"/>
            <a:ext cx="3078740" cy="1274618"/>
          </a:xfrm>
        </p:spPr>
        <p:txBody>
          <a:bodyPr anchor="ctr">
            <a:normAutofit/>
          </a:bodyPr>
          <a:lstStyle>
            <a:lvl1pPr algn="ctr">
              <a:defRPr sz="2700" b="1" i="0" spc="-225">
                <a:solidFill>
                  <a:srgbClr val="302D2F"/>
                </a:solidFill>
                <a:latin typeface="Gotham Bold" panose="02000604040000020004" pitchFamily="2" charset="0"/>
              </a:defRPr>
            </a:lvl1pPr>
          </a:lstStyle>
          <a:p>
            <a:r>
              <a:rPr lang="en-US"/>
              <a:t>Click to edit Master title</a:t>
            </a:r>
          </a:p>
        </p:txBody>
      </p:sp>
      <p:sp>
        <p:nvSpPr>
          <p:cNvPr id="6" name="Text Placeholder 5">
            <a:extLst>
              <a:ext uri="{FF2B5EF4-FFF2-40B4-BE49-F238E27FC236}">
                <a16:creationId xmlns:a16="http://schemas.microsoft.com/office/drawing/2014/main" id="{7633CEAD-06D2-7F41-A5B1-7E143E58D031}"/>
              </a:ext>
            </a:extLst>
          </p:cNvPr>
          <p:cNvSpPr>
            <a:spLocks noGrp="1"/>
          </p:cNvSpPr>
          <p:nvPr>
            <p:ph type="body" sz="quarter" idx="10" hasCustomPrompt="1"/>
          </p:nvPr>
        </p:nvSpPr>
        <p:spPr>
          <a:xfrm>
            <a:off x="4322267" y="879477"/>
            <a:ext cx="4924623" cy="5154613"/>
          </a:xfrm>
        </p:spPr>
        <p:txBody>
          <a:bodyPr>
            <a:normAutofit/>
          </a:bodyPr>
          <a:lstStyle>
            <a:lvl1pPr marL="0" indent="0">
              <a:buNone/>
              <a:defRPr sz="900" b="0" i="0" spc="-45" baseline="0">
                <a:solidFill>
                  <a:srgbClr val="EDEDED"/>
                </a:solidFill>
                <a:latin typeface="Gotham Rounded Book" pitchFamily="2" charset="0"/>
              </a:defRPr>
            </a:lvl1pPr>
            <a:lvl2pPr>
              <a:defRPr sz="900" b="0" i="0" kern="0" spc="-38" baseline="0">
                <a:solidFill>
                  <a:srgbClr val="EDEDED"/>
                </a:solidFill>
                <a:latin typeface="Gotham Rounded Light" pitchFamily="2" charset="0"/>
              </a:defRPr>
            </a:lvl2pPr>
          </a:lstStyle>
          <a:p>
            <a:pPr lvl="0"/>
            <a:r>
              <a:rPr lang="en-US"/>
              <a:t>EDIT MASTER TEXT STYLES</a:t>
            </a:r>
          </a:p>
          <a:p>
            <a:pPr lvl="1"/>
            <a:r>
              <a:rPr lang="en-US"/>
              <a:t>Second level</a:t>
            </a:r>
          </a:p>
          <a:p>
            <a:pPr lvl="1"/>
            <a:endParaRPr lang="en-US"/>
          </a:p>
          <a:p>
            <a:pPr lvl="1"/>
            <a:endParaRPr lang="en-US"/>
          </a:p>
        </p:txBody>
      </p:sp>
      <p:pic>
        <p:nvPicPr>
          <p:cNvPr id="3" name="Picture 2">
            <a:extLst>
              <a:ext uri="{FF2B5EF4-FFF2-40B4-BE49-F238E27FC236}">
                <a16:creationId xmlns:a16="http://schemas.microsoft.com/office/drawing/2014/main" id="{13B65111-C282-3C58-1F14-998CD82380F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7692" b="-43"/>
          <a:stretch/>
        </p:blipFill>
        <p:spPr>
          <a:xfrm>
            <a:off x="3733800" y="-2932"/>
            <a:ext cx="6172200" cy="6860931"/>
          </a:xfrm>
          <a:prstGeom prst="rect">
            <a:avLst/>
          </a:prstGeom>
        </p:spPr>
      </p:pic>
    </p:spTree>
    <p:extLst>
      <p:ext uri="{BB962C8B-B14F-4D97-AF65-F5344CB8AC3E}">
        <p14:creationId xmlns:p14="http://schemas.microsoft.com/office/powerpoint/2010/main" val="2832268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49705F-637C-F947-894A-1205E0A98E4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906000" cy="6858000"/>
          </a:xfrm>
          <a:prstGeom prst="rect">
            <a:avLst/>
          </a:prstGeom>
        </p:spPr>
      </p:pic>
      <p:sp>
        <p:nvSpPr>
          <p:cNvPr id="2" name="Title 1">
            <a:extLst>
              <a:ext uri="{FF2B5EF4-FFF2-40B4-BE49-F238E27FC236}">
                <a16:creationId xmlns:a16="http://schemas.microsoft.com/office/drawing/2014/main" id="{55B13C1F-932D-6148-BBB1-F6DF1ABBEAFE}"/>
              </a:ext>
            </a:extLst>
          </p:cNvPr>
          <p:cNvSpPr>
            <a:spLocks noGrp="1"/>
          </p:cNvSpPr>
          <p:nvPr>
            <p:ph type="ctrTitle"/>
          </p:nvPr>
        </p:nvSpPr>
        <p:spPr>
          <a:xfrm>
            <a:off x="1238250" y="166256"/>
            <a:ext cx="7429500" cy="618673"/>
          </a:xfrm>
        </p:spPr>
        <p:txBody>
          <a:bodyPr anchor="ctr">
            <a:normAutofit/>
          </a:bodyPr>
          <a:lstStyle>
            <a:lvl1pPr algn="ctr">
              <a:defRPr sz="2250" b="1" i="0" spc="-225">
                <a:solidFill>
                  <a:srgbClr val="EDEDED"/>
                </a:solidFill>
                <a:latin typeface="Gotham Bold" panose="02000604040000020004" pitchFamily="2" charset="0"/>
              </a:defRPr>
            </a:lvl1pPr>
          </a:lstStyle>
          <a:p>
            <a:r>
              <a:rPr lang="en-US" dirty="0"/>
              <a:t>Click to edit Master title style</a:t>
            </a:r>
          </a:p>
        </p:txBody>
      </p:sp>
      <p:sp>
        <p:nvSpPr>
          <p:cNvPr id="3" name="Rectangle 2">
            <a:extLst>
              <a:ext uri="{FF2B5EF4-FFF2-40B4-BE49-F238E27FC236}">
                <a16:creationId xmlns:a16="http://schemas.microsoft.com/office/drawing/2014/main" id="{614B0FB8-C7E6-3744-BD6C-4109496D91A0}"/>
              </a:ext>
            </a:extLst>
          </p:cNvPr>
          <p:cNvSpPr/>
          <p:nvPr userDrawn="1"/>
        </p:nvSpPr>
        <p:spPr>
          <a:xfrm>
            <a:off x="0" y="872837"/>
            <a:ext cx="9906000" cy="5562600"/>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037880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88E5C-AA8F-FAB5-EA18-AF224F1A2642}"/>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BF41608-9210-793B-74AE-C0F90A86418C}"/>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C6AB16E-6BCD-B36F-8BF3-8D957FFB0B39}"/>
              </a:ext>
            </a:extLst>
          </p:cNvPr>
          <p:cNvSpPr>
            <a:spLocks noGrp="1"/>
          </p:cNvSpPr>
          <p:nvPr>
            <p:ph type="dt" sz="half" idx="10"/>
          </p:nvPr>
        </p:nvSpPr>
        <p:spPr/>
        <p:txBody>
          <a:bodyPr/>
          <a:lstStyle/>
          <a:p>
            <a:fld id="{0CA6575A-DE10-486C-B35E-47EFC3F1B2D1}" type="datetimeFigureOut">
              <a:rPr lang="en-GB" smtClean="0"/>
              <a:t>28/09/2022</a:t>
            </a:fld>
            <a:endParaRPr lang="en-GB"/>
          </a:p>
        </p:txBody>
      </p:sp>
      <p:sp>
        <p:nvSpPr>
          <p:cNvPr id="5" name="Footer Placeholder 4">
            <a:extLst>
              <a:ext uri="{FF2B5EF4-FFF2-40B4-BE49-F238E27FC236}">
                <a16:creationId xmlns:a16="http://schemas.microsoft.com/office/drawing/2014/main" id="{860B9A3E-C1C9-7149-A35A-6B14FCE110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1F4A3B-00DD-31F9-948D-520E1FD04E48}"/>
              </a:ext>
            </a:extLst>
          </p:cNvPr>
          <p:cNvSpPr>
            <a:spLocks noGrp="1"/>
          </p:cNvSpPr>
          <p:nvPr>
            <p:ph type="sldNum" sz="quarter" idx="12"/>
          </p:nvPr>
        </p:nvSpPr>
        <p:spPr/>
        <p:txBody>
          <a:bodyPr/>
          <a:lstStyle/>
          <a:p>
            <a:fld id="{ADFA5CD1-0D9A-4CB6-A6C8-C51DEC00A876}" type="slidenum">
              <a:rPr lang="en-GB" smtClean="0"/>
              <a:t>‹#›</a:t>
            </a:fld>
            <a:endParaRPr lang="en-GB"/>
          </a:p>
        </p:txBody>
      </p:sp>
    </p:spTree>
    <p:extLst>
      <p:ext uri="{BB962C8B-B14F-4D97-AF65-F5344CB8AC3E}">
        <p14:creationId xmlns:p14="http://schemas.microsoft.com/office/powerpoint/2010/main" val="884201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2F4B0-45D7-9C25-FCE2-409285D5C2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7D8107-2591-ADB1-AFAA-B4F5D73C64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AE5995-5DAF-D147-C7F8-B583CE6C8F86}"/>
              </a:ext>
            </a:extLst>
          </p:cNvPr>
          <p:cNvSpPr>
            <a:spLocks noGrp="1"/>
          </p:cNvSpPr>
          <p:nvPr>
            <p:ph type="dt" sz="half" idx="10"/>
          </p:nvPr>
        </p:nvSpPr>
        <p:spPr/>
        <p:txBody>
          <a:bodyPr/>
          <a:lstStyle/>
          <a:p>
            <a:fld id="{0CA6575A-DE10-486C-B35E-47EFC3F1B2D1}" type="datetimeFigureOut">
              <a:rPr lang="en-GB" smtClean="0"/>
              <a:t>28/09/2022</a:t>
            </a:fld>
            <a:endParaRPr lang="en-GB"/>
          </a:p>
        </p:txBody>
      </p:sp>
      <p:sp>
        <p:nvSpPr>
          <p:cNvPr id="5" name="Footer Placeholder 4">
            <a:extLst>
              <a:ext uri="{FF2B5EF4-FFF2-40B4-BE49-F238E27FC236}">
                <a16:creationId xmlns:a16="http://schemas.microsoft.com/office/drawing/2014/main" id="{B821A99A-F1CA-8139-6273-2B171F699F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7CE29-42C7-C9CA-BF7A-7928518250DC}"/>
              </a:ext>
            </a:extLst>
          </p:cNvPr>
          <p:cNvSpPr>
            <a:spLocks noGrp="1"/>
          </p:cNvSpPr>
          <p:nvPr>
            <p:ph type="sldNum" sz="quarter" idx="12"/>
          </p:nvPr>
        </p:nvSpPr>
        <p:spPr/>
        <p:txBody>
          <a:bodyPr/>
          <a:lstStyle/>
          <a:p>
            <a:fld id="{ADFA5CD1-0D9A-4CB6-A6C8-C51DEC00A876}" type="slidenum">
              <a:rPr lang="en-GB" smtClean="0"/>
              <a:t>‹#›</a:t>
            </a:fld>
            <a:endParaRPr lang="en-GB"/>
          </a:p>
        </p:txBody>
      </p:sp>
    </p:spTree>
    <p:extLst>
      <p:ext uri="{BB962C8B-B14F-4D97-AF65-F5344CB8AC3E}">
        <p14:creationId xmlns:p14="http://schemas.microsoft.com/office/powerpoint/2010/main" val="847187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F1814-B4FE-1D72-DFE0-8A510073F1E8}"/>
              </a:ext>
            </a:extLst>
          </p:cNvPr>
          <p:cNvSpPr>
            <a:spLocks noGrp="1"/>
          </p:cNvSpPr>
          <p:nvPr>
            <p:ph type="title"/>
          </p:nvPr>
        </p:nvSpPr>
        <p:spPr>
          <a:xfrm>
            <a:off x="676275" y="1709738"/>
            <a:ext cx="8543925"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9639FF4-E835-7D45-6DE2-E8EB53F37DDB}"/>
              </a:ext>
            </a:extLst>
          </p:cNvPr>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9ACEC0-BA74-B272-DEF0-F1558679A686}"/>
              </a:ext>
            </a:extLst>
          </p:cNvPr>
          <p:cNvSpPr>
            <a:spLocks noGrp="1"/>
          </p:cNvSpPr>
          <p:nvPr>
            <p:ph type="dt" sz="half" idx="10"/>
          </p:nvPr>
        </p:nvSpPr>
        <p:spPr/>
        <p:txBody>
          <a:bodyPr/>
          <a:lstStyle/>
          <a:p>
            <a:fld id="{0CA6575A-DE10-486C-B35E-47EFC3F1B2D1}" type="datetimeFigureOut">
              <a:rPr lang="en-GB" smtClean="0"/>
              <a:t>28/09/2022</a:t>
            </a:fld>
            <a:endParaRPr lang="en-GB"/>
          </a:p>
        </p:txBody>
      </p:sp>
      <p:sp>
        <p:nvSpPr>
          <p:cNvPr id="5" name="Footer Placeholder 4">
            <a:extLst>
              <a:ext uri="{FF2B5EF4-FFF2-40B4-BE49-F238E27FC236}">
                <a16:creationId xmlns:a16="http://schemas.microsoft.com/office/drawing/2014/main" id="{73D1D535-3B43-0F85-54D9-1BCF710D10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25C723-A8C5-8C7C-3D47-7B7D689360D9}"/>
              </a:ext>
            </a:extLst>
          </p:cNvPr>
          <p:cNvSpPr>
            <a:spLocks noGrp="1"/>
          </p:cNvSpPr>
          <p:nvPr>
            <p:ph type="sldNum" sz="quarter" idx="12"/>
          </p:nvPr>
        </p:nvSpPr>
        <p:spPr/>
        <p:txBody>
          <a:bodyPr/>
          <a:lstStyle/>
          <a:p>
            <a:fld id="{ADFA5CD1-0D9A-4CB6-A6C8-C51DEC00A876}" type="slidenum">
              <a:rPr lang="en-GB" smtClean="0"/>
              <a:t>‹#›</a:t>
            </a:fld>
            <a:endParaRPr lang="en-GB"/>
          </a:p>
        </p:txBody>
      </p:sp>
    </p:spTree>
    <p:extLst>
      <p:ext uri="{BB962C8B-B14F-4D97-AF65-F5344CB8AC3E}">
        <p14:creationId xmlns:p14="http://schemas.microsoft.com/office/powerpoint/2010/main" val="2756376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dirty="0"/>
          </a:p>
        </p:txBody>
      </p:sp>
      <p:sp>
        <p:nvSpPr>
          <p:cNvPr id="1027" name="Rectangle 3"/>
          <p:cNvSpPr>
            <a:spLocks noGrp="1" noChangeArrowheads="1"/>
          </p:cNvSpPr>
          <p:nvPr>
            <p:ph type="body" idx="1"/>
          </p:nvPr>
        </p:nvSpPr>
        <p:spPr bwMode="auto">
          <a:xfrm>
            <a:off x="495300" y="1600201"/>
            <a:ext cx="53657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8" name="Date Placeholder 3"/>
          <p:cNvSpPr>
            <a:spLocks noGrp="1"/>
          </p:cNvSpPr>
          <p:nvPr>
            <p:ph type="dt" sz="half" idx="2"/>
          </p:nvPr>
        </p:nvSpPr>
        <p:spPr bwMode="auto">
          <a:xfrm>
            <a:off x="495300" y="6245225"/>
            <a:ext cx="23114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rgbClr val="000000"/>
                </a:solidFill>
                <a:latin typeface="+mn-lt"/>
                <a:ea typeface="+mn-ea"/>
              </a:defRPr>
            </a:lvl1pPr>
          </a:lstStyle>
          <a:p>
            <a:pPr>
              <a:defRPr/>
            </a:pPr>
            <a:endParaRPr lang="en-US" dirty="0"/>
          </a:p>
        </p:txBody>
      </p:sp>
      <p:sp>
        <p:nvSpPr>
          <p:cNvPr id="9" name="Footer Placeholder 4"/>
          <p:cNvSpPr>
            <a:spLocks noGrp="1"/>
          </p:cNvSpPr>
          <p:nvPr>
            <p:ph type="ftr" sz="quarter" idx="3"/>
          </p:nvPr>
        </p:nvSpPr>
        <p:spPr bwMode="auto">
          <a:xfrm>
            <a:off x="3384550" y="6245225"/>
            <a:ext cx="31369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srgbClr val="000000"/>
                </a:solidFill>
                <a:latin typeface="+mn-lt"/>
                <a:ea typeface="+mn-ea"/>
              </a:defRPr>
            </a:lvl1pPr>
          </a:lstStyle>
          <a:p>
            <a:pPr>
              <a:defRPr/>
            </a:pPr>
            <a:endParaRPr lang="en-US" dirty="0"/>
          </a:p>
        </p:txBody>
      </p:sp>
      <p:sp>
        <p:nvSpPr>
          <p:cNvPr id="10" name="Slide Number Placeholder 5"/>
          <p:cNvSpPr>
            <a:spLocks noGrp="1"/>
          </p:cNvSpPr>
          <p:nvPr>
            <p:ph type="sldNum" sz="quarter" idx="4"/>
          </p:nvPr>
        </p:nvSpPr>
        <p:spPr bwMode="auto">
          <a:xfrm>
            <a:off x="7099300" y="6245225"/>
            <a:ext cx="23114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solidFill>
                  <a:srgbClr val="000000"/>
                </a:solidFill>
                <a:latin typeface="+mn-lt"/>
                <a:ea typeface="+mn-ea"/>
              </a:defRPr>
            </a:lvl1pPr>
          </a:lstStyle>
          <a:p>
            <a:pPr>
              <a:defRPr/>
            </a:pPr>
            <a:endParaRPr lang="en-GB" dirty="0"/>
          </a:p>
          <a:p>
            <a:pPr>
              <a:defRPr/>
            </a:pPr>
            <a:fld id="{015AD7AF-3C02-42C1-86D1-6085F1D28B95}" type="slidenum">
              <a:rPr lang="en-GB" smtClean="0"/>
              <a:pPr>
                <a:defRPr/>
              </a:pPr>
              <a:t>‹#›</a:t>
            </a:fld>
            <a:endParaRPr lang="en-GB" dirty="0"/>
          </a:p>
        </p:txBody>
      </p:sp>
      <p:pic>
        <p:nvPicPr>
          <p:cNvPr id="14" name="Picture 13" descr="Background pattern&#10;&#10;Description automatically generated">
            <a:extLst>
              <a:ext uri="{FF2B5EF4-FFF2-40B4-BE49-F238E27FC236}">
                <a16:creationId xmlns:a16="http://schemas.microsoft.com/office/drawing/2014/main" id="{0EFEA9E7-7ABE-5BFD-E7DA-DCC9E3CE8532}"/>
              </a:ext>
            </a:extLst>
          </p:cNvPr>
          <p:cNvPicPr>
            <a:picLocks noChangeAspect="1"/>
          </p:cNvPicPr>
          <p:nvPr userDrawn="1"/>
        </p:nvPicPr>
        <p:blipFill rotWithShape="1">
          <a:blip r:embed="rId8" cstate="print">
            <a:alphaModFix amt="35000"/>
            <a:extLst>
              <a:ext uri="{28A0092B-C50C-407E-A947-70E740481C1C}">
                <a14:useLocalDpi xmlns:a14="http://schemas.microsoft.com/office/drawing/2010/main" val="0"/>
              </a:ext>
            </a:extLst>
          </a:blip>
          <a:srcRect l="11121" r="8564"/>
          <a:stretch/>
        </p:blipFill>
        <p:spPr>
          <a:xfrm>
            <a:off x="1" y="0"/>
            <a:ext cx="9906000" cy="6872654"/>
          </a:xfrm>
          <a:prstGeom prst="rect">
            <a:avLst/>
          </a:prstGeom>
        </p:spPr>
      </p:pic>
      <p:pic>
        <p:nvPicPr>
          <p:cNvPr id="21" name="Picture 20" descr="Logo&#10;&#10;Description automatically generated">
            <a:extLst>
              <a:ext uri="{FF2B5EF4-FFF2-40B4-BE49-F238E27FC236}">
                <a16:creationId xmlns:a16="http://schemas.microsoft.com/office/drawing/2014/main" id="{2FBFC3DD-368B-8EF2-4036-2D167ABE4C6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66024" y="286361"/>
            <a:ext cx="964191" cy="890022"/>
          </a:xfrm>
          <a:prstGeom prst="rect">
            <a:avLst/>
          </a:prstGeom>
        </p:spPr>
      </p:pic>
      <p:sp>
        <p:nvSpPr>
          <p:cNvPr id="2" name="Title 1">
            <a:extLst>
              <a:ext uri="{FF2B5EF4-FFF2-40B4-BE49-F238E27FC236}">
                <a16:creationId xmlns:a16="http://schemas.microsoft.com/office/drawing/2014/main" id="{580CD710-F505-BD3D-835F-D33F4812A8B2}"/>
              </a:ext>
            </a:extLst>
          </p:cNvPr>
          <p:cNvSpPr txBox="1">
            <a:spLocks/>
          </p:cNvSpPr>
          <p:nvPr userDrawn="1"/>
        </p:nvSpPr>
        <p:spPr bwMode="auto">
          <a:xfrm>
            <a:off x="0" y="6318318"/>
            <a:ext cx="1447800" cy="4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Arial" charset="0"/>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112" charset="-128"/>
              </a:defRPr>
            </a:lvl2pPr>
            <a:lvl3pPr algn="ctr" rtl="0" eaLnBrk="1" fontAlgn="base" hangingPunct="1">
              <a:spcBef>
                <a:spcPct val="0"/>
              </a:spcBef>
              <a:spcAft>
                <a:spcPct val="0"/>
              </a:spcAft>
              <a:defRPr sz="4400">
                <a:solidFill>
                  <a:schemeClr val="tx2"/>
                </a:solidFill>
                <a:latin typeface="Arial" charset="0"/>
                <a:ea typeface="ＭＳ Ｐゴシック" pitchFamily="-112" charset="-128"/>
              </a:defRPr>
            </a:lvl3pPr>
            <a:lvl4pPr algn="ctr" rtl="0" eaLnBrk="1" fontAlgn="base" hangingPunct="1">
              <a:spcBef>
                <a:spcPct val="0"/>
              </a:spcBef>
              <a:spcAft>
                <a:spcPct val="0"/>
              </a:spcAft>
              <a:defRPr sz="4400">
                <a:solidFill>
                  <a:schemeClr val="tx2"/>
                </a:solidFill>
                <a:latin typeface="Arial" charset="0"/>
                <a:ea typeface="ＭＳ Ｐゴシック" pitchFamily="-112" charset="-128"/>
              </a:defRPr>
            </a:lvl4pPr>
            <a:lvl5pPr algn="ctr" rtl="0" eaLnBrk="1" fontAlgn="base" hangingPunct="1">
              <a:spcBef>
                <a:spcPct val="0"/>
              </a:spcBef>
              <a:spcAft>
                <a:spcPct val="0"/>
              </a:spcAft>
              <a:defRPr sz="4400">
                <a:solidFill>
                  <a:schemeClr val="tx2"/>
                </a:solidFill>
                <a:latin typeface="Arial" charset="0"/>
                <a:ea typeface="ＭＳ Ｐゴシック" pitchFamily="-112"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112"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112"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112"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112" charset="-128"/>
              </a:defRPr>
            </a:lvl9pPr>
          </a:lstStyle>
          <a:p>
            <a:pPr algn="l"/>
            <a:r>
              <a:rPr lang="en-GB" sz="1000" b="0" kern="0" dirty="0">
                <a:solidFill>
                  <a:schemeClr val="tx1"/>
                </a:solidFill>
                <a:latin typeface="Gotham Rounded Book" pitchFamily="50" charset="0"/>
                <a:ea typeface="ＭＳ Ｐゴシック" pitchFamily="34" charset="-128"/>
              </a:rPr>
              <a:t>AGM</a:t>
            </a:r>
          </a:p>
          <a:p>
            <a:pPr algn="l"/>
            <a:r>
              <a:rPr lang="en-GB" sz="1000" b="0" kern="0" dirty="0">
                <a:solidFill>
                  <a:schemeClr val="tx1"/>
                </a:solidFill>
                <a:latin typeface="Gotham Rounded Book" pitchFamily="50" charset="0"/>
                <a:ea typeface="ＭＳ Ｐゴシック" pitchFamily="34" charset="-128"/>
              </a:rPr>
              <a:t>2021/2022</a:t>
            </a:r>
            <a:endParaRPr lang="en-GB" sz="1000" b="0" kern="0" dirty="0">
              <a:latin typeface="Gotham Rounded Book" pitchFamily="50" charset="0"/>
            </a:endParaRPr>
          </a:p>
        </p:txBody>
      </p:sp>
    </p:spTree>
    <p:extLst>
      <p:ext uri="{BB962C8B-B14F-4D97-AF65-F5344CB8AC3E}">
        <p14:creationId xmlns:p14="http://schemas.microsoft.com/office/powerpoint/2010/main" val="133915696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9" r:id="rId4"/>
    <p:sldLayoutId id="2147483670" r:id="rId5"/>
    <p:sldLayoutId id="2147483671" r:id="rId6"/>
  </p:sldLayoutIdLst>
  <p:txStyles>
    <p:titleStyle>
      <a:lvl1pPr algn="ctr" rtl="0" eaLnBrk="1" fontAlgn="base" hangingPunct="1">
        <a:spcBef>
          <a:spcPct val="0"/>
        </a:spcBef>
        <a:spcAft>
          <a:spcPct val="0"/>
        </a:spcAft>
        <a:defRPr sz="4400">
          <a:solidFill>
            <a:schemeClr val="tx2"/>
          </a:solidFill>
          <a:latin typeface="Arial" charset="0"/>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112" charset="-128"/>
        </a:defRPr>
      </a:lvl2pPr>
      <a:lvl3pPr algn="ctr" rtl="0" eaLnBrk="1" fontAlgn="base" hangingPunct="1">
        <a:spcBef>
          <a:spcPct val="0"/>
        </a:spcBef>
        <a:spcAft>
          <a:spcPct val="0"/>
        </a:spcAft>
        <a:defRPr sz="4400">
          <a:solidFill>
            <a:schemeClr val="tx2"/>
          </a:solidFill>
          <a:latin typeface="Arial" charset="0"/>
          <a:ea typeface="ＭＳ Ｐゴシック" pitchFamily="-112" charset="-128"/>
        </a:defRPr>
      </a:lvl3pPr>
      <a:lvl4pPr algn="ctr" rtl="0" eaLnBrk="1" fontAlgn="base" hangingPunct="1">
        <a:spcBef>
          <a:spcPct val="0"/>
        </a:spcBef>
        <a:spcAft>
          <a:spcPct val="0"/>
        </a:spcAft>
        <a:defRPr sz="4400">
          <a:solidFill>
            <a:schemeClr val="tx2"/>
          </a:solidFill>
          <a:latin typeface="Arial" charset="0"/>
          <a:ea typeface="ＭＳ Ｐゴシック" pitchFamily="-112" charset="-128"/>
        </a:defRPr>
      </a:lvl4pPr>
      <a:lvl5pPr algn="ctr" rtl="0" eaLnBrk="1" fontAlgn="base" hangingPunct="1">
        <a:spcBef>
          <a:spcPct val="0"/>
        </a:spcBef>
        <a:spcAft>
          <a:spcPct val="0"/>
        </a:spcAft>
        <a:defRPr sz="4400">
          <a:solidFill>
            <a:schemeClr val="tx2"/>
          </a:solidFill>
          <a:latin typeface="Arial" charset="0"/>
          <a:ea typeface="ＭＳ Ｐゴシック" pitchFamily="-112"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112"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112"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112"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112" charset="-128"/>
        </a:defRPr>
      </a:lvl9pPr>
    </p:titleStyle>
    <p:bodyStyle>
      <a:lvl1pPr marL="342900" indent="-342900" algn="l" rtl="0" eaLnBrk="1" fontAlgn="base" hangingPunct="1">
        <a:spcBef>
          <a:spcPct val="20000"/>
        </a:spcBef>
        <a:spcAft>
          <a:spcPct val="0"/>
        </a:spcAft>
        <a:buChar char="•"/>
        <a:defRPr sz="3200">
          <a:solidFill>
            <a:schemeClr val="tx1"/>
          </a:solidFill>
          <a:latin typeface="Arial"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ea typeface="+mn-ea"/>
        </a:defRPr>
      </a:lvl2pPr>
      <a:lvl3pPr marL="1143000" indent="-228600" algn="l" rtl="0" eaLnBrk="1" fontAlgn="base" hangingPunct="1">
        <a:spcBef>
          <a:spcPct val="20000"/>
        </a:spcBef>
        <a:spcAft>
          <a:spcPct val="0"/>
        </a:spcAft>
        <a:buChar char="•"/>
        <a:defRPr sz="2400">
          <a:solidFill>
            <a:schemeClr val="tx1"/>
          </a:solidFill>
          <a:latin typeface="Arial" charset="0"/>
          <a:ea typeface="+mn-ea"/>
        </a:defRPr>
      </a:lvl3pPr>
      <a:lvl4pPr marL="1600200" indent="-228600" algn="l" rtl="0" eaLnBrk="1" fontAlgn="base" hangingPunct="1">
        <a:spcBef>
          <a:spcPct val="20000"/>
        </a:spcBef>
        <a:spcAft>
          <a:spcPct val="0"/>
        </a:spcAft>
        <a:buChar char="–"/>
        <a:defRPr sz="2000">
          <a:solidFill>
            <a:schemeClr val="tx1"/>
          </a:solidFill>
          <a:latin typeface="Arial" charset="0"/>
          <a:ea typeface="+mn-ea"/>
        </a:defRPr>
      </a:lvl4pPr>
      <a:lvl5pPr marL="2057400" indent="-228600" algn="l" rtl="0" eaLnBrk="1" fontAlgn="base" hangingPunct="1">
        <a:spcBef>
          <a:spcPct val="20000"/>
        </a:spcBef>
        <a:spcAft>
          <a:spcPct val="0"/>
        </a:spcAft>
        <a:buChar char="»"/>
        <a:defRPr sz="2000">
          <a:solidFill>
            <a:schemeClr val="tx1"/>
          </a:solidFill>
          <a:latin typeface="Arial" charset="0"/>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A7D761-45D0-A9EC-1FA5-84C0A0D190A8}"/>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17596F-9809-57C7-8DD4-51C66247101A}"/>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730329-D3D8-F4A0-D225-BE43B601F16B}"/>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A6575A-DE10-486C-B35E-47EFC3F1B2D1}" type="datetimeFigureOut">
              <a:rPr lang="en-GB" smtClean="0"/>
              <a:t>28/09/2022</a:t>
            </a:fld>
            <a:endParaRPr lang="en-GB"/>
          </a:p>
        </p:txBody>
      </p:sp>
      <p:sp>
        <p:nvSpPr>
          <p:cNvPr id="5" name="Footer Placeholder 4">
            <a:extLst>
              <a:ext uri="{FF2B5EF4-FFF2-40B4-BE49-F238E27FC236}">
                <a16:creationId xmlns:a16="http://schemas.microsoft.com/office/drawing/2014/main" id="{D34A85B7-1B52-B27F-0E3C-677F0589CD09}"/>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78F166F-1768-256B-EF73-D07DAB8B620D}"/>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FA5CD1-0D9A-4CB6-A6C8-C51DEC00A876}" type="slidenum">
              <a:rPr lang="en-GB" smtClean="0"/>
              <a:t>‹#›</a:t>
            </a:fld>
            <a:endParaRPr lang="en-GB"/>
          </a:p>
        </p:txBody>
      </p:sp>
    </p:spTree>
    <p:extLst>
      <p:ext uri="{BB962C8B-B14F-4D97-AF65-F5344CB8AC3E}">
        <p14:creationId xmlns:p14="http://schemas.microsoft.com/office/powerpoint/2010/main" val="20002328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0B90CB-E40F-C496-030D-5432C632FE11}"/>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9CBC13-8E64-6F39-B076-BAC9230426F7}"/>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434214-01BE-ABBE-4DDA-A5B53E165943}"/>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CFAF7-6CC7-4E55-8C15-86296BD35900}" type="datetimeFigureOut">
              <a:rPr lang="en-GB" smtClean="0"/>
              <a:t>28/09/2022</a:t>
            </a:fld>
            <a:endParaRPr lang="en-GB"/>
          </a:p>
        </p:txBody>
      </p:sp>
      <p:sp>
        <p:nvSpPr>
          <p:cNvPr id="5" name="Footer Placeholder 4">
            <a:extLst>
              <a:ext uri="{FF2B5EF4-FFF2-40B4-BE49-F238E27FC236}">
                <a16:creationId xmlns:a16="http://schemas.microsoft.com/office/drawing/2014/main" id="{CFEDB98E-C983-B469-D314-28E58F3BDEA2}"/>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8F96F88-1A9E-3A34-7748-79F391035917}"/>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661AF1-0929-4137-B38A-D7B702B6AAE1}" type="slidenum">
              <a:rPr lang="en-GB" smtClean="0"/>
              <a:t>‹#›</a:t>
            </a:fld>
            <a:endParaRPr lang="en-GB"/>
          </a:p>
        </p:txBody>
      </p:sp>
    </p:spTree>
    <p:extLst>
      <p:ext uri="{BB962C8B-B14F-4D97-AF65-F5344CB8AC3E}">
        <p14:creationId xmlns:p14="http://schemas.microsoft.com/office/powerpoint/2010/main" val="36917379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75FB55-CC23-BD87-809F-47939410B5EF}"/>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9A0398-807E-DD01-E8E4-85A3425DB576}"/>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509FDF-FC37-8C9F-1ED5-D96800BEECD9}"/>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094EE-9830-4F5D-BA8A-1A72C7797BAC}" type="datetimeFigureOut">
              <a:rPr lang="en-GB" smtClean="0"/>
              <a:t>28/09/2022</a:t>
            </a:fld>
            <a:endParaRPr lang="en-GB"/>
          </a:p>
        </p:txBody>
      </p:sp>
      <p:sp>
        <p:nvSpPr>
          <p:cNvPr id="5" name="Footer Placeholder 4">
            <a:extLst>
              <a:ext uri="{FF2B5EF4-FFF2-40B4-BE49-F238E27FC236}">
                <a16:creationId xmlns:a16="http://schemas.microsoft.com/office/drawing/2014/main" id="{72547461-1350-4A3A-78F4-0B1D62A07020}"/>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65E11CA-1837-21DC-1C70-1520125CCAB9}"/>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F6A150-0F54-4587-9EFF-A93D929286F6}" type="slidenum">
              <a:rPr lang="en-GB" smtClean="0"/>
              <a:t>‹#›</a:t>
            </a:fld>
            <a:endParaRPr lang="en-GB"/>
          </a:p>
        </p:txBody>
      </p:sp>
    </p:spTree>
    <p:extLst>
      <p:ext uri="{BB962C8B-B14F-4D97-AF65-F5344CB8AC3E}">
        <p14:creationId xmlns:p14="http://schemas.microsoft.com/office/powerpoint/2010/main" val="25972031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nwofficiating@gmail.com" TargetMode="External"/><Relationship Id="rId2" Type="http://schemas.openxmlformats.org/officeDocument/2006/relationships/hyperlink" Target="mailto:jackie.cash@btconnect.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netballnorthwest.org.uk/funding.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hyperlink" Target="https://docs.google.com/forms/d/e/1FAIpQLSejT-VrjW6t7_oFE3aPuXsVPWtacAOedismTkUZgZiOx09DDg/viewform" TargetMode="External"/><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hyperlink" Target="https://nam12.safelinks.protection.outlook.com/?url=https%3A%2F%2Fdocs.google.com%2Fforms%2Fd%2Fe%2F1FAIpQLSejT-VrjW6t7_oFE3aPuXsVPWtacAOedismTkUZgZiOx09DDg%2Fviewform&amp;data=05%7C01%7C%7C78024b3f4ddd4c192e9b08da9b146e86%7C84df9e7fe9f640afb435aaaaaaaaaaaa%7C1%7C0%7C637992809333063809%7CUnknown%7CTWFpbGZsb3d8eyJWIjoiMC4wLjAwMDAiLCJQIjoiV2luMzIiLCJBTiI6Ik1haWwiLCJXVCI6Mn0%3D%7C3000%7C%7C%7C&amp;sdata=mvP0ScC7vCuAo9VeeryXA3PFp6JwQR8jleFMQRHopqY%3D&amp;reserved=0" TargetMode="External"/><Relationship Id="rId9" Type="http://schemas.microsoft.com/office/2007/relationships/hdphoto" Target="../media/hdphoto1.wdp"/></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1143000" y="76200"/>
            <a:ext cx="8416212" cy="990600"/>
          </a:xfrm>
        </p:spPr>
        <p:txBody>
          <a:bodyPr anchor="t"/>
          <a:lstStyle/>
          <a:p>
            <a:pPr>
              <a:lnSpc>
                <a:spcPct val="150000"/>
              </a:lnSpc>
            </a:pPr>
            <a:r>
              <a:rPr lang="en-GB" altLang="en-US" sz="6000" dirty="0">
                <a:solidFill>
                  <a:schemeClr val="tx1"/>
                </a:solidFill>
                <a:latin typeface="Gotham Rounded Bold" pitchFamily="50" charset="0"/>
                <a:ea typeface="ＭＳ Ｐゴシック" pitchFamily="34" charset="-128"/>
              </a:rPr>
              <a:t>Netball North West</a:t>
            </a:r>
            <a:br>
              <a:rPr lang="en-GB" altLang="en-US" sz="6000" dirty="0">
                <a:solidFill>
                  <a:schemeClr val="tx1"/>
                </a:solidFill>
                <a:latin typeface="Gotham Rounded Bold" pitchFamily="50" charset="0"/>
                <a:ea typeface="ＭＳ Ｐゴシック" pitchFamily="34" charset="-128"/>
              </a:rPr>
            </a:br>
            <a:br>
              <a:rPr lang="en-GB" altLang="en-US" sz="5400" b="1" dirty="0">
                <a:solidFill>
                  <a:schemeClr val="tx1"/>
                </a:solidFill>
                <a:latin typeface="Gotham Rounded Book"/>
                <a:ea typeface="ＭＳ Ｐゴシック" pitchFamily="34" charset="-128"/>
              </a:rPr>
            </a:br>
            <a:br>
              <a:rPr lang="en-GB" altLang="en-US" sz="3600" b="1" dirty="0">
                <a:solidFill>
                  <a:schemeClr val="tx1"/>
                </a:solidFill>
                <a:latin typeface="Gotham Rounded Book"/>
                <a:ea typeface="ＭＳ Ｐゴシック" pitchFamily="34" charset="-128"/>
              </a:rPr>
            </a:br>
            <a:br>
              <a:rPr lang="en-GB" altLang="en-US" sz="3600" b="1" dirty="0">
                <a:solidFill>
                  <a:schemeClr val="tx1"/>
                </a:solidFill>
                <a:latin typeface="Gotham Rounded Book"/>
                <a:ea typeface="ＭＳ Ｐゴシック" pitchFamily="34" charset="-128"/>
              </a:rPr>
            </a:br>
            <a:br>
              <a:rPr lang="en-GB" altLang="en-US" sz="3600" b="1" dirty="0">
                <a:solidFill>
                  <a:schemeClr val="tx1"/>
                </a:solidFill>
                <a:latin typeface="Gotham Rounded Book"/>
                <a:ea typeface="ＭＳ Ｐゴシック" pitchFamily="34" charset="-128"/>
              </a:rPr>
            </a:br>
            <a:br>
              <a:rPr lang="en-GB" altLang="en-US" sz="5400" b="1" dirty="0">
                <a:solidFill>
                  <a:schemeClr val="tx1"/>
                </a:solidFill>
                <a:latin typeface="Gotham Rounded Book"/>
                <a:ea typeface="ＭＳ Ｐゴシック" pitchFamily="34" charset="-128"/>
              </a:rPr>
            </a:br>
            <a:endParaRPr lang="en-GB" altLang="en-US" sz="3200" b="1" dirty="0">
              <a:solidFill>
                <a:schemeClr val="tx1"/>
              </a:solidFill>
              <a:latin typeface="Gotham Rounded Book" pitchFamily="50" charset="0"/>
              <a:ea typeface="ＭＳ Ｐゴシック" pitchFamily="34" charset="-128"/>
            </a:endParaRPr>
          </a:p>
        </p:txBody>
      </p:sp>
      <p:sp>
        <p:nvSpPr>
          <p:cNvPr id="6" name="Subtitle 2"/>
          <p:cNvSpPr txBox="1">
            <a:spLocks/>
          </p:cNvSpPr>
          <p:nvPr/>
        </p:nvSpPr>
        <p:spPr bwMode="auto">
          <a:xfrm>
            <a:off x="0" y="4114800"/>
            <a:ext cx="9906000" cy="7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tx1"/>
                </a:solidFill>
                <a:latin typeface="Arial" charset="0"/>
                <a:ea typeface="+mn-ea"/>
                <a:cs typeface="+mn-cs"/>
              </a:defRPr>
            </a:lvl1pPr>
            <a:lvl2pPr marL="457200" indent="0" algn="ctr" rtl="0" eaLnBrk="1" fontAlgn="base" hangingPunct="1">
              <a:spcBef>
                <a:spcPct val="20000"/>
              </a:spcBef>
              <a:spcAft>
                <a:spcPct val="0"/>
              </a:spcAft>
              <a:buNone/>
              <a:defRPr sz="2800">
                <a:solidFill>
                  <a:schemeClr val="tx1"/>
                </a:solidFill>
                <a:latin typeface="Arial" charset="0"/>
                <a:ea typeface="+mn-ea"/>
              </a:defRPr>
            </a:lvl2pPr>
            <a:lvl3pPr marL="914400" indent="0" algn="ctr" rtl="0" eaLnBrk="1" fontAlgn="base" hangingPunct="1">
              <a:spcBef>
                <a:spcPct val="20000"/>
              </a:spcBef>
              <a:spcAft>
                <a:spcPct val="0"/>
              </a:spcAft>
              <a:buNone/>
              <a:defRPr sz="2400">
                <a:solidFill>
                  <a:schemeClr val="tx1"/>
                </a:solidFill>
                <a:latin typeface="Arial" charset="0"/>
                <a:ea typeface="+mn-ea"/>
              </a:defRPr>
            </a:lvl3pPr>
            <a:lvl4pPr marL="1371600" indent="0" algn="ctr" rtl="0" eaLnBrk="1" fontAlgn="base" hangingPunct="1">
              <a:spcBef>
                <a:spcPct val="20000"/>
              </a:spcBef>
              <a:spcAft>
                <a:spcPct val="0"/>
              </a:spcAft>
              <a:buNone/>
              <a:defRPr sz="2000">
                <a:solidFill>
                  <a:schemeClr val="tx1"/>
                </a:solidFill>
                <a:latin typeface="Arial" charset="0"/>
                <a:ea typeface="+mn-ea"/>
              </a:defRPr>
            </a:lvl4pPr>
            <a:lvl5pPr marL="1828800" indent="0" algn="ctr" rtl="0" eaLnBrk="1" fontAlgn="base" hangingPunct="1">
              <a:spcBef>
                <a:spcPct val="20000"/>
              </a:spcBef>
              <a:spcAft>
                <a:spcPct val="0"/>
              </a:spcAft>
              <a:buNone/>
              <a:defRPr sz="2000">
                <a:solidFill>
                  <a:schemeClr val="tx1"/>
                </a:solidFill>
                <a:latin typeface="Arial" charset="0"/>
                <a:ea typeface="+mn-ea"/>
              </a:defRPr>
            </a:lvl5pPr>
            <a:lvl6pPr marL="2286000" indent="0" algn="ctr" rtl="0" eaLnBrk="1" fontAlgn="base" hangingPunct="1">
              <a:spcBef>
                <a:spcPct val="20000"/>
              </a:spcBef>
              <a:spcAft>
                <a:spcPct val="0"/>
              </a:spcAft>
              <a:buNone/>
              <a:defRPr sz="2000">
                <a:solidFill>
                  <a:schemeClr val="tx1"/>
                </a:solidFill>
                <a:latin typeface="+mn-lt"/>
                <a:ea typeface="+mn-ea"/>
              </a:defRPr>
            </a:lvl6pPr>
            <a:lvl7pPr marL="2743200" indent="0" algn="ctr" rtl="0" eaLnBrk="1" fontAlgn="base" hangingPunct="1">
              <a:spcBef>
                <a:spcPct val="20000"/>
              </a:spcBef>
              <a:spcAft>
                <a:spcPct val="0"/>
              </a:spcAft>
              <a:buNone/>
              <a:defRPr sz="2000">
                <a:solidFill>
                  <a:schemeClr val="tx1"/>
                </a:solidFill>
                <a:latin typeface="+mn-lt"/>
                <a:ea typeface="+mn-ea"/>
              </a:defRPr>
            </a:lvl7pPr>
            <a:lvl8pPr marL="3200400" indent="0" algn="ctr" rtl="0" eaLnBrk="1" fontAlgn="base" hangingPunct="1">
              <a:spcBef>
                <a:spcPct val="20000"/>
              </a:spcBef>
              <a:spcAft>
                <a:spcPct val="0"/>
              </a:spcAft>
              <a:buNone/>
              <a:defRPr sz="2000">
                <a:solidFill>
                  <a:schemeClr val="tx1"/>
                </a:solidFill>
                <a:latin typeface="+mn-lt"/>
                <a:ea typeface="+mn-ea"/>
              </a:defRPr>
            </a:lvl8pPr>
            <a:lvl9pPr marL="3657600" indent="0" algn="ctr" rtl="0" eaLnBrk="1" fontAlgn="base" hangingPunct="1">
              <a:spcBef>
                <a:spcPct val="20000"/>
              </a:spcBef>
              <a:spcAft>
                <a:spcPct val="0"/>
              </a:spcAft>
              <a:buNone/>
              <a:defRPr sz="2000">
                <a:solidFill>
                  <a:schemeClr val="tx1"/>
                </a:solidFill>
                <a:latin typeface="+mn-lt"/>
                <a:ea typeface="+mn-ea"/>
              </a:defRPr>
            </a:lvl9pPr>
          </a:lstStyle>
          <a:p>
            <a:r>
              <a:rPr lang="en-GB" altLang="en-US" sz="4800" b="1" dirty="0">
                <a:solidFill>
                  <a:schemeClr val="tx1"/>
                </a:solidFill>
                <a:latin typeface="Gotham Rounded Bold" pitchFamily="50" charset="0"/>
                <a:ea typeface="ＭＳ Ｐゴシック" pitchFamily="34" charset="-128"/>
              </a:rPr>
              <a:t>Annual General Meeting</a:t>
            </a:r>
          </a:p>
          <a:p>
            <a:r>
              <a:rPr lang="en-GB" altLang="en-US" sz="1800" b="1" dirty="0">
                <a:solidFill>
                  <a:schemeClr val="tx1"/>
                </a:solidFill>
                <a:latin typeface="Gotham Rounded Bold" pitchFamily="50" charset="0"/>
                <a:ea typeface="ＭＳ Ｐゴシック" pitchFamily="34" charset="-128"/>
              </a:rPr>
              <a:t> </a:t>
            </a:r>
          </a:p>
          <a:p>
            <a:pPr>
              <a:lnSpc>
                <a:spcPct val="150000"/>
              </a:lnSpc>
            </a:pPr>
            <a:r>
              <a:rPr lang="en-GB" altLang="en-US" sz="3700" kern="0" dirty="0">
                <a:latin typeface="Gotham Rounded Bold" pitchFamily="50" charset="0"/>
                <a:ea typeface="ＭＳ Ｐゴシック" pitchFamily="34" charset="-128"/>
              </a:rPr>
              <a:t>26</a:t>
            </a:r>
            <a:r>
              <a:rPr lang="en-GB" altLang="en-US" sz="3700" kern="0" baseline="30000" dirty="0">
                <a:latin typeface="Gotham Rounded Bold" pitchFamily="50" charset="0"/>
                <a:ea typeface="ＭＳ Ｐゴシック" pitchFamily="34" charset="-128"/>
              </a:rPr>
              <a:t>th</a:t>
            </a:r>
            <a:r>
              <a:rPr lang="en-GB" altLang="en-US" sz="3700" kern="0" dirty="0">
                <a:latin typeface="Gotham Rounded Bold" pitchFamily="50" charset="0"/>
                <a:ea typeface="ＭＳ Ｐゴシック" pitchFamily="34" charset="-128"/>
              </a:rPr>
              <a:t> September 2022</a:t>
            </a:r>
          </a:p>
        </p:txBody>
      </p:sp>
      <p:sp>
        <p:nvSpPr>
          <p:cNvPr id="2" name="Title 1">
            <a:extLst>
              <a:ext uri="{FF2B5EF4-FFF2-40B4-BE49-F238E27FC236}">
                <a16:creationId xmlns:a16="http://schemas.microsoft.com/office/drawing/2014/main" id="{858B7138-3400-5A2F-315C-7F0E79B4B70E}"/>
              </a:ext>
            </a:extLst>
          </p:cNvPr>
          <p:cNvSpPr txBox="1">
            <a:spLocks/>
          </p:cNvSpPr>
          <p:nvPr/>
        </p:nvSpPr>
        <p:spPr bwMode="auto">
          <a:xfrm>
            <a:off x="0" y="1676400"/>
            <a:ext cx="986401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400">
                <a:solidFill>
                  <a:schemeClr val="tx2"/>
                </a:solidFill>
                <a:latin typeface="Arial" charset="0"/>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112" charset="-128"/>
              </a:defRPr>
            </a:lvl2pPr>
            <a:lvl3pPr algn="ctr" rtl="0" eaLnBrk="1" fontAlgn="base" hangingPunct="1">
              <a:spcBef>
                <a:spcPct val="0"/>
              </a:spcBef>
              <a:spcAft>
                <a:spcPct val="0"/>
              </a:spcAft>
              <a:defRPr sz="4400">
                <a:solidFill>
                  <a:schemeClr val="tx2"/>
                </a:solidFill>
                <a:latin typeface="Arial" charset="0"/>
                <a:ea typeface="ＭＳ Ｐゴシック" pitchFamily="-112" charset="-128"/>
              </a:defRPr>
            </a:lvl3pPr>
            <a:lvl4pPr algn="ctr" rtl="0" eaLnBrk="1" fontAlgn="base" hangingPunct="1">
              <a:spcBef>
                <a:spcPct val="0"/>
              </a:spcBef>
              <a:spcAft>
                <a:spcPct val="0"/>
              </a:spcAft>
              <a:defRPr sz="4400">
                <a:solidFill>
                  <a:schemeClr val="tx2"/>
                </a:solidFill>
                <a:latin typeface="Arial" charset="0"/>
                <a:ea typeface="ＭＳ Ｐゴシック" pitchFamily="-112" charset="-128"/>
              </a:defRPr>
            </a:lvl4pPr>
            <a:lvl5pPr algn="ctr" rtl="0" eaLnBrk="1" fontAlgn="base" hangingPunct="1">
              <a:spcBef>
                <a:spcPct val="0"/>
              </a:spcBef>
              <a:spcAft>
                <a:spcPct val="0"/>
              </a:spcAft>
              <a:defRPr sz="4400">
                <a:solidFill>
                  <a:schemeClr val="tx2"/>
                </a:solidFill>
                <a:latin typeface="Arial" charset="0"/>
                <a:ea typeface="ＭＳ Ｐゴシック" pitchFamily="-112"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112"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112"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112"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112" charset="-128"/>
              </a:defRPr>
            </a:lvl9pPr>
          </a:lstStyle>
          <a:p>
            <a:pPr>
              <a:lnSpc>
                <a:spcPct val="150000"/>
              </a:lnSpc>
            </a:pPr>
            <a:r>
              <a:rPr lang="en-GB" altLang="en-US" sz="8000" kern="0" dirty="0">
                <a:solidFill>
                  <a:schemeClr val="tx1"/>
                </a:solidFill>
                <a:latin typeface="Gotham Rounded Bold" pitchFamily="50" charset="0"/>
                <a:ea typeface="ＭＳ Ｐゴシック" pitchFamily="34" charset="-128"/>
              </a:rPr>
              <a:t>2021/22  </a:t>
            </a:r>
            <a:br>
              <a:rPr lang="en-GB" altLang="en-US" sz="5400" b="1" kern="0" dirty="0">
                <a:solidFill>
                  <a:schemeClr val="tx1"/>
                </a:solidFill>
                <a:latin typeface="Gotham Rounded Book"/>
                <a:ea typeface="ＭＳ Ｐゴシック" pitchFamily="34" charset="-128"/>
              </a:rPr>
            </a:br>
            <a:br>
              <a:rPr lang="en-GB" altLang="en-US" sz="3600" b="1" kern="0" dirty="0">
                <a:solidFill>
                  <a:schemeClr val="tx1"/>
                </a:solidFill>
                <a:latin typeface="Gotham Rounded Book"/>
                <a:ea typeface="ＭＳ Ｐゴシック" pitchFamily="34" charset="-128"/>
              </a:rPr>
            </a:br>
            <a:br>
              <a:rPr lang="en-GB" altLang="en-US" sz="3600" b="1" kern="0" dirty="0">
                <a:solidFill>
                  <a:schemeClr val="tx1"/>
                </a:solidFill>
                <a:latin typeface="Gotham Rounded Book"/>
                <a:ea typeface="ＭＳ Ｐゴシック" pitchFamily="34" charset="-128"/>
              </a:rPr>
            </a:br>
            <a:br>
              <a:rPr lang="en-GB" altLang="en-US" sz="3600" b="1" kern="0" dirty="0">
                <a:solidFill>
                  <a:schemeClr val="tx1"/>
                </a:solidFill>
                <a:latin typeface="Gotham Rounded Book"/>
                <a:ea typeface="ＭＳ Ｐゴシック" pitchFamily="34" charset="-128"/>
              </a:rPr>
            </a:br>
            <a:br>
              <a:rPr lang="en-GB" altLang="en-US" sz="5400" b="1" kern="0" dirty="0">
                <a:solidFill>
                  <a:schemeClr val="tx1"/>
                </a:solidFill>
                <a:latin typeface="Gotham Rounded Book"/>
                <a:ea typeface="ＭＳ Ｐゴシック" pitchFamily="34" charset="-128"/>
              </a:rPr>
            </a:br>
            <a:endParaRPr lang="en-GB" altLang="en-US" sz="3200" b="1" kern="0" dirty="0">
              <a:solidFill>
                <a:schemeClr val="tx1"/>
              </a:solidFill>
              <a:latin typeface="Gotham Rounded Book" pitchFamily="50" charset="0"/>
              <a:ea typeface="ＭＳ Ｐゴシック" pitchFamily="34" charset="-128"/>
            </a:endParaRPr>
          </a:p>
        </p:txBody>
      </p:sp>
    </p:spTree>
    <p:extLst>
      <p:ext uri="{BB962C8B-B14F-4D97-AF65-F5344CB8AC3E}">
        <p14:creationId xmlns:p14="http://schemas.microsoft.com/office/powerpoint/2010/main" val="2929583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nvSpPr>
        <p:spPr bwMode="auto">
          <a:xfrm>
            <a:off x="1600200" y="3048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900" b="1" kern="0" dirty="0">
                <a:latin typeface="Gotham Rounded Bold" pitchFamily="50" charset="0"/>
                <a:ea typeface="ＭＳ Ｐゴシック" pitchFamily="34" charset="-128"/>
              </a:rPr>
              <a:t>Competitions Report </a:t>
            </a:r>
            <a:r>
              <a:rPr lang="en-GB" altLang="en-US" sz="2800" b="1" kern="0" dirty="0">
                <a:latin typeface="Gotham Rounded Bold" pitchFamily="50" charset="0"/>
                <a:ea typeface="ＭＳ Ｐゴシック" pitchFamily="34" charset="-128"/>
              </a:rPr>
              <a:t>- </a:t>
            </a:r>
            <a:r>
              <a:rPr lang="en-GB" altLang="en-US" sz="2700" i="1" dirty="0">
                <a:latin typeface="Gotham Rounded Bold" pitchFamily="50" charset="0"/>
                <a:ea typeface="ＭＳ Ｐゴシック" pitchFamily="34" charset="-128"/>
              </a:rPr>
              <a:t>Estelle Graham</a:t>
            </a:r>
            <a:endParaRPr lang="en-GB" altLang="en-US" sz="2700" i="1" kern="0" dirty="0">
              <a:latin typeface="Gotham Rounded Bold" pitchFamily="50" charset="0"/>
              <a:ea typeface="ＭＳ Ｐゴシック" pitchFamily="34" charset="-128"/>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5400" y="369336"/>
            <a:ext cx="731181" cy="693576"/>
          </a:xfrm>
          <a:prstGeom prst="roundRect">
            <a:avLst/>
          </a:prstGeom>
          <a:no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84ACF6B7-05B6-3988-4435-E1C3DE60E274}"/>
              </a:ext>
            </a:extLst>
          </p:cNvPr>
          <p:cNvSpPr/>
          <p:nvPr/>
        </p:nvSpPr>
        <p:spPr>
          <a:xfrm>
            <a:off x="762000" y="1371600"/>
            <a:ext cx="8382000" cy="5286512"/>
          </a:xfrm>
          <a:prstGeom prst="rect">
            <a:avLst/>
          </a:prstGeom>
        </p:spPr>
        <p:txBody>
          <a:bodyPr wrap="square">
            <a:spAutoFit/>
          </a:bodyPr>
          <a:lstStyle/>
          <a:p>
            <a:pPr marL="342900" lvl="0" indent="-342900">
              <a:lnSpc>
                <a:spcPct val="107000"/>
              </a:lnSpc>
              <a:spcAft>
                <a:spcPts val="800"/>
              </a:spcAft>
              <a:buFont typeface="Wingdings" panose="05000000000000000000" pitchFamily="2" charset="2"/>
              <a:buChar char=""/>
            </a:pPr>
            <a:r>
              <a:rPr lang="en-GB" sz="2000" b="1" dirty="0">
                <a:latin typeface="Gotham Rounded Bold" pitchFamily="50" charset="0"/>
              </a:rPr>
              <a:t>Challenges</a:t>
            </a:r>
          </a:p>
          <a:p>
            <a:pPr marL="541338" indent="-187325">
              <a:lnSpc>
                <a:spcPct val="107000"/>
              </a:lnSpc>
              <a:spcAft>
                <a:spcPts val="800"/>
              </a:spcAft>
              <a:buFont typeface="Courier New" panose="02070309020205020404" pitchFamily="49" charset="0"/>
              <a:buChar char="o"/>
            </a:pPr>
            <a:r>
              <a:rPr lang="en-GB" sz="1400" dirty="0">
                <a:effectLst/>
                <a:latin typeface="Gotham Rounded Medium" pitchFamily="50" charset="0"/>
                <a:ea typeface="Calibri" panose="020F0502020204030204" pitchFamily="34" charset="0"/>
                <a:cs typeface="Times New Roman" panose="02020603050405020304" pitchFamily="18" charset="0"/>
              </a:rPr>
              <a:t>Revamp of regulations learning lessons from 2021-22 revamp including integration of officiating TSG recommendations</a:t>
            </a:r>
          </a:p>
          <a:p>
            <a:pPr marL="541338" indent="-187325">
              <a:lnSpc>
                <a:spcPct val="107000"/>
              </a:lnSpc>
              <a:spcAft>
                <a:spcPts val="800"/>
              </a:spcAft>
              <a:buFont typeface="Courier New" panose="02070309020205020404" pitchFamily="49" charset="0"/>
              <a:buChar char="o"/>
            </a:pPr>
            <a:r>
              <a:rPr lang="en-GB" sz="1400" dirty="0">
                <a:effectLst/>
                <a:latin typeface="Gotham Rounded Medium" pitchFamily="50" charset="0"/>
                <a:ea typeface="Calibri" panose="020F0502020204030204" pitchFamily="34" charset="0"/>
                <a:cs typeface="Times New Roman" panose="02020603050405020304" pitchFamily="18" charset="0"/>
              </a:rPr>
              <a:t>Availability of TSG volunteers leading to missed deadlines</a:t>
            </a:r>
          </a:p>
          <a:p>
            <a:pPr marL="541338" indent="-187325">
              <a:lnSpc>
                <a:spcPct val="107000"/>
              </a:lnSpc>
              <a:spcAft>
                <a:spcPts val="800"/>
              </a:spcAft>
              <a:buFont typeface="Courier New" panose="02070309020205020404" pitchFamily="49" charset="0"/>
              <a:buChar char="o"/>
            </a:pPr>
            <a:r>
              <a:rPr lang="en-GB" sz="1400" dirty="0">
                <a:effectLst/>
                <a:latin typeface="Gotham Rounded Medium" pitchFamily="50" charset="0"/>
                <a:ea typeface="Calibri" panose="020F0502020204030204" pitchFamily="34" charset="0"/>
                <a:cs typeface="Times New Roman" panose="02020603050405020304" pitchFamily="18" charset="0"/>
              </a:rPr>
              <a:t>Competing with non-EN recognised competitions</a:t>
            </a:r>
          </a:p>
          <a:p>
            <a:pPr marL="541338" indent="-187325">
              <a:lnSpc>
                <a:spcPct val="107000"/>
              </a:lnSpc>
              <a:spcAft>
                <a:spcPts val="800"/>
              </a:spcAft>
              <a:buFont typeface="Courier New" panose="02070309020205020404" pitchFamily="49" charset="0"/>
              <a:buChar char="o"/>
            </a:pPr>
            <a:r>
              <a:rPr lang="en-GB" sz="1400" dirty="0">
                <a:effectLst/>
                <a:latin typeface="Gotham Rounded Medium" pitchFamily="50" charset="0"/>
                <a:ea typeface="Calibri" panose="020F0502020204030204" pitchFamily="34" charset="0"/>
                <a:cs typeface="Times New Roman" panose="02020603050405020304" pitchFamily="18" charset="0"/>
              </a:rPr>
              <a:t>Overplaying of young athletes / calendar</a:t>
            </a:r>
          </a:p>
          <a:p>
            <a:pPr marL="354013">
              <a:spcAft>
                <a:spcPts val="800"/>
              </a:spcAft>
            </a:pPr>
            <a:endParaRPr lang="en-GB" sz="1400" dirty="0">
              <a:effectLst/>
              <a:latin typeface="Gotham Rounded Medium" pitchFamily="50"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en-GB" sz="2000" b="1" dirty="0">
                <a:latin typeface="Gotham Rounded Bold" pitchFamily="50" charset="0"/>
              </a:rPr>
              <a:t>Areas of focus moving forward / next steps</a:t>
            </a:r>
          </a:p>
          <a:p>
            <a:pPr marL="541338" indent="-187325">
              <a:lnSpc>
                <a:spcPct val="107000"/>
              </a:lnSpc>
              <a:spcAft>
                <a:spcPts val="800"/>
              </a:spcAft>
              <a:buFont typeface="Courier New" panose="02070309020205020404" pitchFamily="49" charset="0"/>
              <a:buChar char="o"/>
            </a:pPr>
            <a:r>
              <a:rPr lang="en-GB" sz="1400" dirty="0">
                <a:effectLst/>
                <a:latin typeface="Gotham Rounded Medium" pitchFamily="50" charset="0"/>
                <a:ea typeface="Calibri" panose="020F0502020204030204" pitchFamily="34" charset="0"/>
                <a:cs typeface="Times New Roman" panose="02020603050405020304" pitchFamily="18" charset="0"/>
              </a:rPr>
              <a:t>Revamp and planning of junior competition for 2022</a:t>
            </a:r>
          </a:p>
          <a:p>
            <a:pPr marL="541338" indent="-187325">
              <a:lnSpc>
                <a:spcPct val="107000"/>
              </a:lnSpc>
              <a:spcAft>
                <a:spcPts val="800"/>
              </a:spcAft>
              <a:buFont typeface="Courier New" panose="02070309020205020404" pitchFamily="49" charset="0"/>
              <a:buChar char="o"/>
            </a:pPr>
            <a:r>
              <a:rPr lang="en-GB" sz="1400" dirty="0">
                <a:effectLst/>
                <a:latin typeface="Gotham Rounded Medium" pitchFamily="50" charset="0"/>
                <a:ea typeface="Calibri" panose="020F0502020204030204" pitchFamily="34" charset="0"/>
                <a:cs typeface="Times New Roman" panose="02020603050405020304" pitchFamily="18" charset="0"/>
              </a:rPr>
              <a:t>Improve communication, results and general experience of taking part in the competition</a:t>
            </a:r>
          </a:p>
          <a:p>
            <a:pPr marL="541338" indent="-187325">
              <a:lnSpc>
                <a:spcPct val="107000"/>
              </a:lnSpc>
              <a:spcAft>
                <a:spcPts val="800"/>
              </a:spcAft>
              <a:buFont typeface="Courier New" panose="02070309020205020404" pitchFamily="49" charset="0"/>
              <a:buChar char="o"/>
            </a:pPr>
            <a:r>
              <a:rPr lang="en-GB" sz="1400" dirty="0">
                <a:effectLst/>
                <a:latin typeface="Gotham Rounded Medium" pitchFamily="50" charset="0"/>
                <a:ea typeface="Calibri" panose="020F0502020204030204" pitchFamily="34" charset="0"/>
                <a:cs typeface="Times New Roman" panose="02020603050405020304" pitchFamily="18" charset="0"/>
              </a:rPr>
              <a:t>Tightening up processes and procedure to manage the regional competitions</a:t>
            </a:r>
          </a:p>
          <a:p>
            <a:pPr marL="541338" indent="-187325">
              <a:lnSpc>
                <a:spcPct val="107000"/>
              </a:lnSpc>
              <a:spcAft>
                <a:spcPts val="800"/>
              </a:spcAft>
              <a:buFont typeface="Courier New" panose="02070309020205020404" pitchFamily="49" charset="0"/>
              <a:buChar char="o"/>
            </a:pPr>
            <a:r>
              <a:rPr lang="en-GB" sz="1400" dirty="0">
                <a:effectLst/>
                <a:latin typeface="Gotham Rounded Medium" pitchFamily="50" charset="0"/>
                <a:ea typeface="Calibri" panose="020F0502020204030204" pitchFamily="34" charset="0"/>
                <a:cs typeface="Times New Roman" panose="02020603050405020304" pitchFamily="18" charset="0"/>
              </a:rPr>
              <a:t>Creating events experience for central venue competition and play offs</a:t>
            </a:r>
          </a:p>
          <a:p>
            <a:pPr marL="541338" indent="-187325">
              <a:lnSpc>
                <a:spcPct val="107000"/>
              </a:lnSpc>
              <a:spcAft>
                <a:spcPts val="800"/>
              </a:spcAft>
              <a:buFont typeface="Courier New" panose="02070309020205020404" pitchFamily="49" charset="0"/>
              <a:buChar char="o"/>
            </a:pPr>
            <a:r>
              <a:rPr lang="en-GB" sz="1400" dirty="0">
                <a:effectLst/>
                <a:latin typeface="Gotham Rounded Medium" pitchFamily="50" charset="0"/>
                <a:ea typeface="Calibri" panose="020F0502020204030204" pitchFamily="34" charset="0"/>
                <a:cs typeface="Times New Roman" panose="02020603050405020304" pitchFamily="18" charset="0"/>
              </a:rPr>
              <a:t>Working with national group who are looking to standardise the regulations nationally as well as increase regional competitive options</a:t>
            </a:r>
          </a:p>
          <a:p>
            <a:r>
              <a:rPr lang="en-GB" sz="2000" dirty="0">
                <a:solidFill>
                  <a:srgbClr val="454545"/>
                </a:solidFill>
                <a:latin typeface="Maiandra GD"/>
                <a:ea typeface="Times New Roman"/>
                <a:cs typeface="Times New Roman"/>
              </a:rPr>
              <a:t> </a:t>
            </a:r>
            <a:endParaRPr lang="en-GB" sz="1100" dirty="0">
              <a:solidFill>
                <a:srgbClr val="454545"/>
              </a:solidFill>
              <a:latin typeface="Calibri"/>
              <a:ea typeface="Calibri"/>
              <a:cs typeface="Times New Roman"/>
            </a:endParaRPr>
          </a:p>
        </p:txBody>
      </p:sp>
    </p:spTree>
    <p:extLst>
      <p:ext uri="{BB962C8B-B14F-4D97-AF65-F5344CB8AC3E}">
        <p14:creationId xmlns:p14="http://schemas.microsoft.com/office/powerpoint/2010/main" val="3408177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noGrp="1"/>
          </p:cNvSpPr>
          <p:nvPr>
            <p:ph type="title"/>
          </p:nvPr>
        </p:nvSpPr>
        <p:spPr bwMode="auto">
          <a:xfrm>
            <a:off x="1600200" y="381000"/>
            <a:ext cx="8229600" cy="71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tx1"/>
                </a:solidFill>
                <a:latin typeface="Arial" charset="0"/>
                <a:ea typeface="+mn-ea"/>
                <a:cs typeface="+mn-cs"/>
              </a:defRPr>
            </a:lvl1pPr>
            <a:lvl2pPr marL="457200" indent="0" algn="ctr" rtl="0" eaLnBrk="1" fontAlgn="base" hangingPunct="1">
              <a:spcBef>
                <a:spcPct val="20000"/>
              </a:spcBef>
              <a:spcAft>
                <a:spcPct val="0"/>
              </a:spcAft>
              <a:buNone/>
              <a:defRPr sz="2800">
                <a:solidFill>
                  <a:schemeClr val="tx1"/>
                </a:solidFill>
                <a:latin typeface="Arial" charset="0"/>
                <a:ea typeface="+mn-ea"/>
              </a:defRPr>
            </a:lvl2pPr>
            <a:lvl3pPr marL="914400" indent="0" algn="ctr" rtl="0" eaLnBrk="1" fontAlgn="base" hangingPunct="1">
              <a:spcBef>
                <a:spcPct val="20000"/>
              </a:spcBef>
              <a:spcAft>
                <a:spcPct val="0"/>
              </a:spcAft>
              <a:buNone/>
              <a:defRPr sz="2400">
                <a:solidFill>
                  <a:schemeClr val="tx1"/>
                </a:solidFill>
                <a:latin typeface="Arial" charset="0"/>
                <a:ea typeface="+mn-ea"/>
              </a:defRPr>
            </a:lvl3pPr>
            <a:lvl4pPr marL="1371600" indent="0" algn="ctr" rtl="0" eaLnBrk="1" fontAlgn="base" hangingPunct="1">
              <a:spcBef>
                <a:spcPct val="20000"/>
              </a:spcBef>
              <a:spcAft>
                <a:spcPct val="0"/>
              </a:spcAft>
              <a:buNone/>
              <a:defRPr sz="2000">
                <a:solidFill>
                  <a:schemeClr val="tx1"/>
                </a:solidFill>
                <a:latin typeface="Arial" charset="0"/>
                <a:ea typeface="+mn-ea"/>
              </a:defRPr>
            </a:lvl4pPr>
            <a:lvl5pPr marL="1828800" indent="0" algn="ctr" rtl="0" eaLnBrk="1" fontAlgn="base" hangingPunct="1">
              <a:spcBef>
                <a:spcPct val="20000"/>
              </a:spcBef>
              <a:spcAft>
                <a:spcPct val="0"/>
              </a:spcAft>
              <a:buNone/>
              <a:defRPr sz="2000">
                <a:solidFill>
                  <a:schemeClr val="tx1"/>
                </a:solidFill>
                <a:latin typeface="Arial" charset="0"/>
                <a:ea typeface="+mn-ea"/>
              </a:defRPr>
            </a:lvl5pPr>
            <a:lvl6pPr marL="2286000" indent="0" algn="ctr" rtl="0" eaLnBrk="1" fontAlgn="base" hangingPunct="1">
              <a:spcBef>
                <a:spcPct val="20000"/>
              </a:spcBef>
              <a:spcAft>
                <a:spcPct val="0"/>
              </a:spcAft>
              <a:buNone/>
              <a:defRPr sz="2000">
                <a:solidFill>
                  <a:schemeClr val="tx1"/>
                </a:solidFill>
                <a:latin typeface="+mn-lt"/>
                <a:ea typeface="+mn-ea"/>
              </a:defRPr>
            </a:lvl6pPr>
            <a:lvl7pPr marL="2743200" indent="0" algn="ctr" rtl="0" eaLnBrk="1" fontAlgn="base" hangingPunct="1">
              <a:spcBef>
                <a:spcPct val="20000"/>
              </a:spcBef>
              <a:spcAft>
                <a:spcPct val="0"/>
              </a:spcAft>
              <a:buNone/>
              <a:defRPr sz="2000">
                <a:solidFill>
                  <a:schemeClr val="tx1"/>
                </a:solidFill>
                <a:latin typeface="+mn-lt"/>
                <a:ea typeface="+mn-ea"/>
              </a:defRPr>
            </a:lvl7pPr>
            <a:lvl8pPr marL="3200400" indent="0" algn="ctr" rtl="0" eaLnBrk="1" fontAlgn="base" hangingPunct="1">
              <a:spcBef>
                <a:spcPct val="20000"/>
              </a:spcBef>
              <a:spcAft>
                <a:spcPct val="0"/>
              </a:spcAft>
              <a:buNone/>
              <a:defRPr sz="2000">
                <a:solidFill>
                  <a:schemeClr val="tx1"/>
                </a:solidFill>
                <a:latin typeface="+mn-lt"/>
                <a:ea typeface="+mn-ea"/>
              </a:defRPr>
            </a:lvl8pPr>
            <a:lvl9pPr marL="3657600" indent="0" algn="ctr" rtl="0" eaLnBrk="1" fontAlgn="base" hangingPunct="1">
              <a:spcBef>
                <a:spcPct val="20000"/>
              </a:spcBef>
              <a:spcAft>
                <a:spcPct val="0"/>
              </a:spcAft>
              <a:buNone/>
              <a:defRPr sz="2000">
                <a:solidFill>
                  <a:schemeClr val="tx1"/>
                </a:solidFill>
                <a:latin typeface="+mn-lt"/>
                <a:ea typeface="+mn-ea"/>
              </a:defRPr>
            </a:lvl9pPr>
          </a:lstStyle>
          <a:p>
            <a:pPr algn="l"/>
            <a:r>
              <a:rPr lang="en-GB" altLang="en-US" sz="2800" b="1" dirty="0">
                <a:latin typeface="Gotham Rounded Bold" pitchFamily="50" charset="0"/>
                <a:ea typeface="ＭＳ Ｐゴシック" pitchFamily="34" charset="-128"/>
                <a:cs typeface="+mj-cs"/>
              </a:rPr>
              <a:t>Officiating</a:t>
            </a:r>
            <a:r>
              <a:rPr lang="en-GB" altLang="en-US" sz="2800" b="1" kern="0" dirty="0">
                <a:solidFill>
                  <a:srgbClr val="C00000"/>
                </a:solidFill>
                <a:latin typeface="Gotham Rounded Bold" pitchFamily="50" charset="0"/>
                <a:ea typeface="ＭＳ Ｐゴシック" pitchFamily="34" charset="-128"/>
              </a:rPr>
              <a:t> </a:t>
            </a:r>
            <a:r>
              <a:rPr lang="en-GB" altLang="en-US" sz="2800" b="1" dirty="0">
                <a:latin typeface="Gotham Rounded Bold" pitchFamily="50" charset="0"/>
                <a:ea typeface="ＭＳ Ｐゴシック" pitchFamily="34" charset="-128"/>
                <a:cs typeface="+mj-cs"/>
              </a:rPr>
              <a:t>Report – </a:t>
            </a:r>
            <a:r>
              <a:rPr lang="en-GB" altLang="en-US" sz="2600" i="1" dirty="0">
                <a:latin typeface="Gotham Rounded Bold" pitchFamily="50" charset="0"/>
                <a:ea typeface="ＭＳ Ｐゴシック" pitchFamily="34" charset="-128"/>
                <a:cs typeface="+mj-cs"/>
              </a:rPr>
              <a:t>Chris McCall</a:t>
            </a:r>
          </a:p>
        </p:txBody>
      </p:sp>
      <p:sp>
        <p:nvSpPr>
          <p:cNvPr id="2" name="Rectangle 1">
            <a:extLst>
              <a:ext uri="{FF2B5EF4-FFF2-40B4-BE49-F238E27FC236}">
                <a16:creationId xmlns:a16="http://schemas.microsoft.com/office/drawing/2014/main" id="{EB596591-654A-A5B9-F454-FFF9B164B2F5}"/>
              </a:ext>
            </a:extLst>
          </p:cNvPr>
          <p:cNvSpPr/>
          <p:nvPr/>
        </p:nvSpPr>
        <p:spPr>
          <a:xfrm>
            <a:off x="762000" y="1219200"/>
            <a:ext cx="8382000" cy="5385449"/>
          </a:xfrm>
          <a:prstGeom prst="rect">
            <a:avLst/>
          </a:prstGeom>
        </p:spPr>
        <p:txBody>
          <a:bodyPr wrap="square">
            <a:spAutoFit/>
          </a:bodyPr>
          <a:lstStyle/>
          <a:p>
            <a:pPr marL="342900" lvl="0" indent="-342900">
              <a:lnSpc>
                <a:spcPct val="107000"/>
              </a:lnSpc>
              <a:spcAft>
                <a:spcPts val="800"/>
              </a:spcAft>
              <a:buFont typeface="Wingdings" panose="05000000000000000000" pitchFamily="2" charset="2"/>
              <a:buChar char=""/>
              <a:tabLst>
                <a:tab pos="457200" algn="l"/>
              </a:tabLst>
            </a:pPr>
            <a:r>
              <a:rPr lang="en-GB" sz="1800" b="1" dirty="0">
                <a:effectLst/>
                <a:latin typeface="Gotham Rounded Medium" pitchFamily="50" charset="0"/>
                <a:ea typeface="Calibri" panose="020F0502020204030204" pitchFamily="34" charset="0"/>
                <a:cs typeface="Times New Roman" panose="02020603050405020304" pitchFamily="18" charset="0"/>
              </a:rPr>
              <a:t>Successes</a:t>
            </a:r>
            <a:r>
              <a:rPr lang="en-GB" sz="1800" dirty="0">
                <a:effectLst/>
                <a:latin typeface="Gotham Rounded Medium" pitchFamily="50"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79388" indent="-179388">
              <a:lnSpc>
                <a:spcPct val="107000"/>
              </a:lnSpc>
              <a:spcAft>
                <a:spcPts val="800"/>
              </a:spcAft>
            </a:pPr>
            <a:r>
              <a:rPr lang="en-GB" sz="1400" b="1" dirty="0">
                <a:effectLst/>
                <a:latin typeface="Gotham Rounded Medium" pitchFamily="50" charset="0"/>
                <a:ea typeface="Calibri" panose="020F0502020204030204" pitchFamily="34" charset="0"/>
                <a:cs typeface="Times New Roman" panose="02020603050405020304" pitchFamily="18" charset="0"/>
              </a:rPr>
              <a:t>Huge congratulations to all the following umpires on passing their officiating awards </a:t>
            </a:r>
            <a:endParaRPr lang="en-GB" sz="1400" dirty="0">
              <a:effectLst/>
              <a:latin typeface="Gotham Rounded Medium" pitchFamily="50" charset="0"/>
              <a:ea typeface="Calibri" panose="020F0502020204030204" pitchFamily="34" charset="0"/>
              <a:cs typeface="Times New Roman" panose="02020603050405020304" pitchFamily="18" charset="0"/>
            </a:endParaRPr>
          </a:p>
          <a:p>
            <a:pPr marL="342900" lvl="0" indent="-342900">
              <a:lnSpc>
                <a:spcPct val="107000"/>
              </a:lnSpc>
              <a:buFont typeface="Courier New" panose="02070309020205020404" pitchFamily="49" charset="0"/>
              <a:buChar char="o"/>
            </a:pPr>
            <a:r>
              <a:rPr lang="en-GB" sz="1400" dirty="0">
                <a:effectLst/>
                <a:latin typeface="Gotham Rounded Medium" pitchFamily="50" charset="0"/>
                <a:ea typeface="Calibri" panose="020F0502020204030204" pitchFamily="34" charset="0"/>
                <a:cs typeface="Times New Roman" panose="02020603050405020304" pitchFamily="18" charset="0"/>
              </a:rPr>
              <a:t>2 umpires achieved the A Award qualification - Sophia </a:t>
            </a:r>
            <a:r>
              <a:rPr lang="en-GB" sz="1400" dirty="0" err="1">
                <a:effectLst/>
                <a:latin typeface="Gotham Rounded Medium" pitchFamily="50" charset="0"/>
                <a:ea typeface="Calibri" panose="020F0502020204030204" pitchFamily="34" charset="0"/>
                <a:cs typeface="Times New Roman" panose="02020603050405020304" pitchFamily="18" charset="0"/>
              </a:rPr>
              <a:t>Dahou</a:t>
            </a:r>
            <a:r>
              <a:rPr lang="en-GB" sz="1400" dirty="0">
                <a:effectLst/>
                <a:latin typeface="Gotham Rounded Medium" pitchFamily="50" charset="0"/>
                <a:ea typeface="Calibri" panose="020F0502020204030204" pitchFamily="34" charset="0"/>
                <a:cs typeface="Times New Roman" panose="02020603050405020304" pitchFamily="18" charset="0"/>
              </a:rPr>
              <a:t> and Nicola Cassidy</a:t>
            </a:r>
          </a:p>
          <a:p>
            <a:pPr marL="342900" lvl="0" indent="-342900">
              <a:lnSpc>
                <a:spcPct val="107000"/>
              </a:lnSpc>
              <a:buFont typeface="Courier New" panose="02070309020205020404" pitchFamily="49" charset="0"/>
              <a:buChar char="o"/>
            </a:pPr>
            <a:r>
              <a:rPr lang="en-GB" sz="1400" dirty="0">
                <a:effectLst/>
                <a:latin typeface="Gotham Rounded Medium" pitchFamily="50" charset="0"/>
                <a:ea typeface="Calibri" panose="020F0502020204030204" pitchFamily="34" charset="0"/>
                <a:cs typeface="Times New Roman" panose="02020603050405020304" pitchFamily="18" charset="0"/>
              </a:rPr>
              <a:t>5 umpires passed their B Award Practical Assessment - Andrea </a:t>
            </a:r>
            <a:r>
              <a:rPr lang="en-GB" sz="1400" dirty="0" err="1">
                <a:effectLst/>
                <a:latin typeface="Gotham Rounded Medium" pitchFamily="50" charset="0"/>
                <a:ea typeface="Calibri" panose="020F0502020204030204" pitchFamily="34" charset="0"/>
                <a:cs typeface="Times New Roman" panose="02020603050405020304" pitchFamily="18" charset="0"/>
              </a:rPr>
              <a:t>Brockhurst</a:t>
            </a:r>
            <a:r>
              <a:rPr lang="en-GB" sz="1400" dirty="0">
                <a:effectLst/>
                <a:latin typeface="Gotham Rounded Medium" pitchFamily="50" charset="0"/>
                <a:ea typeface="Calibri" panose="020F0502020204030204" pitchFamily="34" charset="0"/>
                <a:cs typeface="Times New Roman" panose="02020603050405020304" pitchFamily="18" charset="0"/>
              </a:rPr>
              <a:t>, Netty Miles, Andrea Robinson, Sandra King, Karen </a:t>
            </a:r>
            <a:r>
              <a:rPr lang="en-GB" sz="1400" dirty="0" err="1">
                <a:effectLst/>
                <a:latin typeface="Gotham Rounded Medium" pitchFamily="50" charset="0"/>
                <a:ea typeface="Calibri" panose="020F0502020204030204" pitchFamily="34" charset="0"/>
                <a:cs typeface="Times New Roman" panose="02020603050405020304" pitchFamily="18" charset="0"/>
              </a:rPr>
              <a:t>McNicholl</a:t>
            </a:r>
            <a:endParaRPr lang="en-GB" sz="1400" dirty="0">
              <a:effectLst/>
              <a:latin typeface="Gotham Rounded Medium" pitchFamily="50" charset="0"/>
              <a:ea typeface="Calibri" panose="020F0502020204030204" pitchFamily="34" charset="0"/>
              <a:cs typeface="Times New Roman" panose="02020603050405020304" pitchFamily="18" charset="0"/>
            </a:endParaRPr>
          </a:p>
          <a:p>
            <a:pPr marL="342900" lvl="0" indent="-342900">
              <a:lnSpc>
                <a:spcPct val="107000"/>
              </a:lnSpc>
              <a:buFont typeface="Courier New" panose="02070309020205020404" pitchFamily="49" charset="0"/>
              <a:buChar char="o"/>
            </a:pPr>
            <a:r>
              <a:rPr lang="en-GB" sz="1400" dirty="0">
                <a:effectLst/>
                <a:latin typeface="Gotham Rounded Medium" pitchFamily="50" charset="0"/>
                <a:ea typeface="Calibri" panose="020F0502020204030204" pitchFamily="34" charset="0"/>
                <a:cs typeface="Times New Roman" panose="02020603050405020304" pitchFamily="18" charset="0"/>
              </a:rPr>
              <a:t>6 umpires passed the A/B written assessment - Alex McIntyre, Madi Baxter, Louise Stapleton, Heather Stocker, Georgina Evans, Sarah Dodd</a:t>
            </a:r>
          </a:p>
          <a:p>
            <a:pPr marL="342900" lvl="0" indent="-342900">
              <a:lnSpc>
                <a:spcPct val="107000"/>
              </a:lnSpc>
              <a:buFont typeface="Courier New" panose="02070309020205020404" pitchFamily="49" charset="0"/>
              <a:buChar char="o"/>
            </a:pPr>
            <a:r>
              <a:rPr lang="en-GB" sz="1400" dirty="0">
                <a:effectLst/>
                <a:latin typeface="Gotham Rounded Medium" pitchFamily="50" charset="0"/>
                <a:ea typeface="Calibri" panose="020F0502020204030204" pitchFamily="34" charset="0"/>
                <a:cs typeface="Times New Roman" panose="02020603050405020304" pitchFamily="18" charset="0"/>
              </a:rPr>
              <a:t>21 umpires attended a B Award Course, with another 18 attending a course in November </a:t>
            </a:r>
          </a:p>
          <a:p>
            <a:pPr marL="342900" lvl="0" indent="-342900">
              <a:lnSpc>
                <a:spcPct val="107000"/>
              </a:lnSpc>
              <a:buFont typeface="Courier New" panose="02070309020205020404" pitchFamily="49" charset="0"/>
              <a:buChar char="o"/>
            </a:pPr>
            <a:r>
              <a:rPr lang="en-GB" sz="1400" dirty="0">
                <a:effectLst/>
                <a:latin typeface="Gotham Rounded Medium" pitchFamily="50" charset="0"/>
                <a:ea typeface="Calibri" panose="020F0502020204030204" pitchFamily="34" charset="0"/>
                <a:cs typeface="Times New Roman" panose="02020603050405020304" pitchFamily="18" charset="0"/>
              </a:rPr>
              <a:t>Revamped the Mentoring Programme - </a:t>
            </a:r>
            <a:r>
              <a:rPr lang="en-GB" sz="1300" dirty="0">
                <a:effectLst/>
                <a:latin typeface="Gotham Rounded Medium" pitchFamily="50" charset="0"/>
                <a:ea typeface="Calibri" panose="020F0502020204030204" pitchFamily="34" charset="0"/>
                <a:cs typeface="Times New Roman" panose="02020603050405020304" pitchFamily="18" charset="0"/>
              </a:rPr>
              <a:t>The programme has been developed to ensure a consistent approach across the North West.  It is aimed at providing ongoing development opportunities for our umpires progressing to the B Award qualification, to support B Award Talent Identified umpires and those qualified umpires wanting to refresh their umpiring skills. If anyone would like to get involved in mentoring, contact </a:t>
            </a:r>
            <a:r>
              <a:rPr lang="en-GB" sz="1300" u="sng" dirty="0">
                <a:solidFill>
                  <a:srgbClr val="0563C1"/>
                </a:solidFill>
                <a:effectLst/>
                <a:latin typeface="Gotham Rounded Medium" pitchFamily="50" charset="0"/>
                <a:ea typeface="Calibri" panose="020F0502020204030204" pitchFamily="34" charset="0"/>
                <a:cs typeface="Times New Roman" panose="02020603050405020304" pitchFamily="18" charset="0"/>
                <a:hlinkClick r:id="rId2"/>
              </a:rPr>
              <a:t>jackie.cash@btconnect.com</a:t>
            </a:r>
            <a:endParaRPr lang="en-GB" sz="1300" dirty="0">
              <a:effectLst/>
              <a:latin typeface="Gotham Rounded Medium" pitchFamily="50" charset="0"/>
              <a:ea typeface="Calibri" panose="020F0502020204030204" pitchFamily="34" charset="0"/>
              <a:cs typeface="Times New Roman" panose="02020603050405020304" pitchFamily="18" charset="0"/>
            </a:endParaRPr>
          </a:p>
          <a:p>
            <a:pPr>
              <a:lnSpc>
                <a:spcPct val="107000"/>
              </a:lnSpc>
            </a:pPr>
            <a:r>
              <a:rPr lang="en-GB" sz="1400" b="1" i="1" dirty="0">
                <a:effectLst/>
                <a:latin typeface="Gotham Rounded Medium" pitchFamily="50" charset="0"/>
                <a:ea typeface="Calibri" panose="020F0502020204030204" pitchFamily="34" charset="0"/>
                <a:cs typeface="Times New Roman" panose="02020603050405020304" pitchFamily="18" charset="0"/>
              </a:rPr>
              <a:t>Many thanks to Jackie for her commitment to this initiative and the mentors for their continued support.</a:t>
            </a:r>
            <a:endParaRPr lang="en-GB" sz="1400" b="1" dirty="0">
              <a:effectLst/>
              <a:latin typeface="Gotham Rounded Medium" pitchFamily="50" charset="0"/>
              <a:ea typeface="Calibri" panose="020F0502020204030204" pitchFamily="34" charset="0"/>
              <a:cs typeface="Times New Roman" panose="02020603050405020304" pitchFamily="18" charset="0"/>
            </a:endParaRPr>
          </a:p>
          <a:p>
            <a:pPr marL="342900" lvl="0" indent="-342900">
              <a:lnSpc>
                <a:spcPct val="107000"/>
              </a:lnSpc>
              <a:buFont typeface="Courier New" panose="02070309020205020404" pitchFamily="49" charset="0"/>
              <a:buChar char="o"/>
            </a:pPr>
            <a:r>
              <a:rPr lang="en-GB" sz="1400" dirty="0">
                <a:effectLst/>
                <a:latin typeface="Gotham Rounded Medium" pitchFamily="50" charset="0"/>
                <a:ea typeface="Calibri" panose="020F0502020204030204" pitchFamily="34" charset="0"/>
                <a:cs typeface="Times New Roman" panose="02020603050405020304" pitchFamily="18" charset="0"/>
              </a:rPr>
              <a:t>Developed presentation for tutoring A/B written assessment</a:t>
            </a:r>
          </a:p>
          <a:p>
            <a:pPr marL="354013">
              <a:lnSpc>
                <a:spcPct val="107000"/>
              </a:lnSpc>
            </a:pPr>
            <a:r>
              <a:rPr lang="en-GB" sz="1300" dirty="0">
                <a:effectLst/>
                <a:latin typeface="Gotham Rounded Medium" pitchFamily="50" charset="0"/>
                <a:ea typeface="Calibri" panose="020F0502020204030204" pitchFamily="34" charset="0"/>
                <a:cs typeface="Times New Roman" panose="02020603050405020304" pitchFamily="18" charset="0"/>
              </a:rPr>
              <a:t>To complement the mentoring programme, a presentation has been developed for tutoring umpires doing the A/B written assessment. Tutoring sessions can be delivered via zoom, face-to-face or one-to-one. For further information on accessing a tutoring session please email </a:t>
            </a:r>
            <a:r>
              <a:rPr lang="en-GB" sz="1300" u="sng" dirty="0">
                <a:solidFill>
                  <a:srgbClr val="0563C1"/>
                </a:solidFill>
                <a:effectLst/>
                <a:latin typeface="Gotham Rounded Medium" pitchFamily="50" charset="0"/>
                <a:ea typeface="Calibri" panose="020F0502020204030204" pitchFamily="34" charset="0"/>
                <a:cs typeface="Times New Roman" panose="02020603050405020304" pitchFamily="18" charset="0"/>
                <a:hlinkClick r:id="rId3"/>
              </a:rPr>
              <a:t>nwofficiating@gmail.com</a:t>
            </a:r>
            <a:r>
              <a:rPr lang="en-GB" sz="1300" dirty="0">
                <a:effectLst/>
                <a:latin typeface="Gotham Rounded Medium" pitchFamily="50" charset="0"/>
                <a:ea typeface="Calibri" panose="020F0502020204030204" pitchFamily="34" charset="0"/>
                <a:cs typeface="Times New Roman" panose="02020603050405020304" pitchFamily="18" charset="0"/>
              </a:rPr>
              <a:t>.</a:t>
            </a:r>
          </a:p>
          <a:p>
            <a:pPr>
              <a:lnSpc>
                <a:spcPct val="107000"/>
              </a:lnSpc>
              <a:spcAft>
                <a:spcPts val="800"/>
              </a:spcAft>
            </a:pPr>
            <a:r>
              <a:rPr lang="en-GB" sz="1400" b="1" i="1" dirty="0">
                <a:effectLst/>
                <a:latin typeface="Gotham Rounded Medium" pitchFamily="50" charset="0"/>
                <a:ea typeface="Calibri" panose="020F0502020204030204" pitchFamily="34" charset="0"/>
                <a:cs typeface="Times New Roman" panose="02020603050405020304" pitchFamily="18" charset="0"/>
              </a:rPr>
              <a:t>Many thanks to Paula Burke and Netty Miles who have produced the presentation</a:t>
            </a:r>
            <a:r>
              <a:rPr lang="en-GB" sz="1400" b="1" dirty="0">
                <a:effectLst/>
                <a:latin typeface="Gotham Rounded Medium" pitchFamily="50" charset="0"/>
                <a:ea typeface="Calibri" panose="020F0502020204030204" pitchFamily="34" charset="0"/>
                <a:cs typeface="Times New Roman" panose="02020603050405020304" pitchFamily="18" charset="0"/>
              </a:rPr>
              <a:t>.</a:t>
            </a:r>
            <a:r>
              <a:rPr lang="en-GB" sz="1400" b="1" dirty="0">
                <a:solidFill>
                  <a:srgbClr val="454545"/>
                </a:solidFill>
                <a:latin typeface="Gotham Rounded Medium" pitchFamily="50" charset="0"/>
                <a:ea typeface="Times New Roman"/>
                <a:cs typeface="Times New Roman"/>
              </a:rPr>
              <a:t> </a:t>
            </a:r>
            <a:endParaRPr lang="en-GB" sz="1400" b="1" dirty="0">
              <a:solidFill>
                <a:srgbClr val="454545"/>
              </a:solidFill>
              <a:latin typeface="Gotham Rounded Medium" pitchFamily="50" charset="0"/>
              <a:ea typeface="Calibri"/>
              <a:cs typeface="Times New Roman"/>
            </a:endParaRPr>
          </a:p>
        </p:txBody>
      </p:sp>
    </p:spTree>
    <p:extLst>
      <p:ext uri="{BB962C8B-B14F-4D97-AF65-F5344CB8AC3E}">
        <p14:creationId xmlns:p14="http://schemas.microsoft.com/office/powerpoint/2010/main" val="13611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noGrp="1"/>
          </p:cNvSpPr>
          <p:nvPr>
            <p:ph type="title"/>
          </p:nvPr>
        </p:nvSpPr>
        <p:spPr bwMode="auto">
          <a:xfrm>
            <a:off x="1600200" y="381000"/>
            <a:ext cx="8229600" cy="71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tx1"/>
                </a:solidFill>
                <a:latin typeface="Arial" charset="0"/>
                <a:ea typeface="+mn-ea"/>
                <a:cs typeface="+mn-cs"/>
              </a:defRPr>
            </a:lvl1pPr>
            <a:lvl2pPr marL="457200" indent="0" algn="ctr" rtl="0" eaLnBrk="1" fontAlgn="base" hangingPunct="1">
              <a:spcBef>
                <a:spcPct val="20000"/>
              </a:spcBef>
              <a:spcAft>
                <a:spcPct val="0"/>
              </a:spcAft>
              <a:buNone/>
              <a:defRPr sz="2800">
                <a:solidFill>
                  <a:schemeClr val="tx1"/>
                </a:solidFill>
                <a:latin typeface="Arial" charset="0"/>
                <a:ea typeface="+mn-ea"/>
              </a:defRPr>
            </a:lvl2pPr>
            <a:lvl3pPr marL="914400" indent="0" algn="ctr" rtl="0" eaLnBrk="1" fontAlgn="base" hangingPunct="1">
              <a:spcBef>
                <a:spcPct val="20000"/>
              </a:spcBef>
              <a:spcAft>
                <a:spcPct val="0"/>
              </a:spcAft>
              <a:buNone/>
              <a:defRPr sz="2400">
                <a:solidFill>
                  <a:schemeClr val="tx1"/>
                </a:solidFill>
                <a:latin typeface="Arial" charset="0"/>
                <a:ea typeface="+mn-ea"/>
              </a:defRPr>
            </a:lvl3pPr>
            <a:lvl4pPr marL="1371600" indent="0" algn="ctr" rtl="0" eaLnBrk="1" fontAlgn="base" hangingPunct="1">
              <a:spcBef>
                <a:spcPct val="20000"/>
              </a:spcBef>
              <a:spcAft>
                <a:spcPct val="0"/>
              </a:spcAft>
              <a:buNone/>
              <a:defRPr sz="2000">
                <a:solidFill>
                  <a:schemeClr val="tx1"/>
                </a:solidFill>
                <a:latin typeface="Arial" charset="0"/>
                <a:ea typeface="+mn-ea"/>
              </a:defRPr>
            </a:lvl4pPr>
            <a:lvl5pPr marL="1828800" indent="0" algn="ctr" rtl="0" eaLnBrk="1" fontAlgn="base" hangingPunct="1">
              <a:spcBef>
                <a:spcPct val="20000"/>
              </a:spcBef>
              <a:spcAft>
                <a:spcPct val="0"/>
              </a:spcAft>
              <a:buNone/>
              <a:defRPr sz="2000">
                <a:solidFill>
                  <a:schemeClr val="tx1"/>
                </a:solidFill>
                <a:latin typeface="Arial" charset="0"/>
                <a:ea typeface="+mn-ea"/>
              </a:defRPr>
            </a:lvl5pPr>
            <a:lvl6pPr marL="2286000" indent="0" algn="ctr" rtl="0" eaLnBrk="1" fontAlgn="base" hangingPunct="1">
              <a:spcBef>
                <a:spcPct val="20000"/>
              </a:spcBef>
              <a:spcAft>
                <a:spcPct val="0"/>
              </a:spcAft>
              <a:buNone/>
              <a:defRPr sz="2000">
                <a:solidFill>
                  <a:schemeClr val="tx1"/>
                </a:solidFill>
                <a:latin typeface="+mn-lt"/>
                <a:ea typeface="+mn-ea"/>
              </a:defRPr>
            </a:lvl6pPr>
            <a:lvl7pPr marL="2743200" indent="0" algn="ctr" rtl="0" eaLnBrk="1" fontAlgn="base" hangingPunct="1">
              <a:spcBef>
                <a:spcPct val="20000"/>
              </a:spcBef>
              <a:spcAft>
                <a:spcPct val="0"/>
              </a:spcAft>
              <a:buNone/>
              <a:defRPr sz="2000">
                <a:solidFill>
                  <a:schemeClr val="tx1"/>
                </a:solidFill>
                <a:latin typeface="+mn-lt"/>
                <a:ea typeface="+mn-ea"/>
              </a:defRPr>
            </a:lvl7pPr>
            <a:lvl8pPr marL="3200400" indent="0" algn="ctr" rtl="0" eaLnBrk="1" fontAlgn="base" hangingPunct="1">
              <a:spcBef>
                <a:spcPct val="20000"/>
              </a:spcBef>
              <a:spcAft>
                <a:spcPct val="0"/>
              </a:spcAft>
              <a:buNone/>
              <a:defRPr sz="2000">
                <a:solidFill>
                  <a:schemeClr val="tx1"/>
                </a:solidFill>
                <a:latin typeface="+mn-lt"/>
                <a:ea typeface="+mn-ea"/>
              </a:defRPr>
            </a:lvl8pPr>
            <a:lvl9pPr marL="3657600" indent="0" algn="ctr" rtl="0" eaLnBrk="1" fontAlgn="base" hangingPunct="1">
              <a:spcBef>
                <a:spcPct val="20000"/>
              </a:spcBef>
              <a:spcAft>
                <a:spcPct val="0"/>
              </a:spcAft>
              <a:buNone/>
              <a:defRPr sz="2000">
                <a:solidFill>
                  <a:schemeClr val="tx1"/>
                </a:solidFill>
                <a:latin typeface="+mn-lt"/>
                <a:ea typeface="+mn-ea"/>
              </a:defRPr>
            </a:lvl9pPr>
          </a:lstStyle>
          <a:p>
            <a:pPr algn="l"/>
            <a:r>
              <a:rPr lang="en-GB" altLang="en-US" sz="2800" b="1" dirty="0">
                <a:latin typeface="Gotham Rounded Bold" pitchFamily="50" charset="0"/>
                <a:ea typeface="ＭＳ Ｐゴシック" pitchFamily="34" charset="-128"/>
                <a:cs typeface="+mj-cs"/>
              </a:rPr>
              <a:t>Officiating</a:t>
            </a:r>
            <a:r>
              <a:rPr lang="en-GB" altLang="en-US" sz="2800" b="1" kern="0" dirty="0">
                <a:solidFill>
                  <a:srgbClr val="C00000"/>
                </a:solidFill>
                <a:latin typeface="Gotham Rounded Bold" pitchFamily="50" charset="0"/>
                <a:ea typeface="ＭＳ Ｐゴシック" pitchFamily="34" charset="-128"/>
              </a:rPr>
              <a:t> </a:t>
            </a:r>
            <a:r>
              <a:rPr lang="en-GB" altLang="en-US" sz="2800" b="1" dirty="0">
                <a:latin typeface="Gotham Rounded Bold" pitchFamily="50" charset="0"/>
                <a:ea typeface="ＭＳ Ｐゴシック" pitchFamily="34" charset="-128"/>
                <a:cs typeface="+mj-cs"/>
              </a:rPr>
              <a:t>Report – </a:t>
            </a:r>
            <a:r>
              <a:rPr lang="en-GB" altLang="en-US" sz="2600" i="1" dirty="0">
                <a:latin typeface="Gotham Rounded Bold" pitchFamily="50" charset="0"/>
                <a:ea typeface="ＭＳ Ｐゴシック" pitchFamily="34" charset="-128"/>
                <a:cs typeface="+mj-cs"/>
              </a:rPr>
              <a:t>Chris McCall</a:t>
            </a:r>
          </a:p>
        </p:txBody>
      </p:sp>
      <p:sp>
        <p:nvSpPr>
          <p:cNvPr id="2" name="Rectangle 1">
            <a:extLst>
              <a:ext uri="{FF2B5EF4-FFF2-40B4-BE49-F238E27FC236}">
                <a16:creationId xmlns:a16="http://schemas.microsoft.com/office/drawing/2014/main" id="{EB596591-654A-A5B9-F454-FFF9B164B2F5}"/>
              </a:ext>
            </a:extLst>
          </p:cNvPr>
          <p:cNvSpPr/>
          <p:nvPr/>
        </p:nvSpPr>
        <p:spPr>
          <a:xfrm>
            <a:off x="762000" y="1295400"/>
            <a:ext cx="8382000" cy="4359335"/>
          </a:xfrm>
          <a:prstGeom prst="rect">
            <a:avLst/>
          </a:prstGeom>
        </p:spPr>
        <p:txBody>
          <a:bodyPr wrap="square">
            <a:spAutoFit/>
          </a:bodyPr>
          <a:lstStyle/>
          <a:p>
            <a:pPr marL="342900" lvl="0" indent="-342900">
              <a:lnSpc>
                <a:spcPct val="107000"/>
              </a:lnSpc>
              <a:spcAft>
                <a:spcPts val="800"/>
              </a:spcAft>
              <a:buFont typeface="Wingdings" panose="05000000000000000000" pitchFamily="2" charset="2"/>
              <a:buChar char=""/>
              <a:tabLst>
                <a:tab pos="457200" algn="l"/>
              </a:tabLst>
            </a:pPr>
            <a:r>
              <a:rPr lang="en-GB" sz="1800" b="1" dirty="0">
                <a:effectLst/>
                <a:latin typeface="Gotham Rounded Medium" pitchFamily="50" charset="0"/>
                <a:ea typeface="Calibri" panose="020F0502020204030204" pitchFamily="34" charset="0"/>
                <a:cs typeface="Times New Roman" panose="02020603050405020304" pitchFamily="18" charset="0"/>
              </a:rPr>
              <a:t>Challenges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Courier New" panose="02070309020205020404" pitchFamily="49" charset="0"/>
              <a:buChar char="o"/>
              <a:tabLst>
                <a:tab pos="457200" algn="l"/>
              </a:tabLst>
            </a:pPr>
            <a:r>
              <a:rPr lang="en-US" sz="1400" b="1" dirty="0">
                <a:latin typeface="Gotham Rounded Medium" pitchFamily="50" charset="0"/>
                <a:cs typeface="Times New Roman" panose="02020603050405020304" pitchFamily="18" charset="0"/>
              </a:rPr>
              <a:t>Increasing conversion rates for umpires</a:t>
            </a:r>
          </a:p>
          <a:p>
            <a:pPr marL="354013">
              <a:lnSpc>
                <a:spcPct val="107000"/>
              </a:lnSpc>
              <a:tabLst>
                <a:tab pos="457200" algn="l"/>
              </a:tabLst>
            </a:pPr>
            <a:r>
              <a:rPr lang="en-US" sz="1400" dirty="0">
                <a:latin typeface="Gotham Rounded Medium" pitchFamily="50" charset="0"/>
                <a:cs typeface="Times New Roman" panose="02020603050405020304" pitchFamily="18" charset="0"/>
              </a:rPr>
              <a:t>Capacity to cope with the high volume of learners attending courses and applying for practical assessments, the pressure on our County Officiating Leads and assessors has been enormous. They have done a sterling job this past year organising and getting through a vast number of assessments.</a:t>
            </a:r>
          </a:p>
          <a:p>
            <a:pPr marL="354013">
              <a:lnSpc>
                <a:spcPct val="107000"/>
              </a:lnSpc>
              <a:tabLst>
                <a:tab pos="457200" algn="l"/>
              </a:tabLst>
            </a:pPr>
            <a:endParaRPr lang="en-US" sz="1400" dirty="0">
              <a:latin typeface="Gotham Rounded Medium" pitchFamily="50" charset="0"/>
              <a:cs typeface="Times New Roman" panose="02020603050405020304" pitchFamily="18" charset="0"/>
            </a:endParaRPr>
          </a:p>
          <a:p>
            <a:pPr marL="342900" indent="-342900">
              <a:lnSpc>
                <a:spcPct val="107000"/>
              </a:lnSpc>
              <a:buFont typeface="Courier New" panose="02070309020205020404" pitchFamily="49" charset="0"/>
              <a:buChar char="o"/>
              <a:tabLst>
                <a:tab pos="457200" algn="l"/>
              </a:tabLst>
            </a:pPr>
            <a:r>
              <a:rPr lang="en-US" sz="1400" b="1" dirty="0">
                <a:latin typeface="Gotham Rounded Medium" pitchFamily="50" charset="0"/>
                <a:cs typeface="Times New Roman" panose="02020603050405020304" pitchFamily="18" charset="0"/>
              </a:rPr>
              <a:t>Buy in and implementation of standardised fee structure</a:t>
            </a:r>
          </a:p>
          <a:p>
            <a:pPr marL="354013">
              <a:lnSpc>
                <a:spcPct val="107000"/>
              </a:lnSpc>
              <a:tabLst>
                <a:tab pos="457200" algn="l"/>
              </a:tabLst>
            </a:pPr>
            <a:r>
              <a:rPr lang="en-US" sz="1400" dirty="0">
                <a:latin typeface="Gotham Rounded Medium" pitchFamily="50" charset="0"/>
                <a:cs typeface="Times New Roman" panose="02020603050405020304" pitchFamily="18" charset="0"/>
              </a:rPr>
              <a:t>Coping with the negativity and resistance from various parties</a:t>
            </a:r>
          </a:p>
          <a:p>
            <a:pPr marL="354013">
              <a:lnSpc>
                <a:spcPct val="107000"/>
              </a:lnSpc>
              <a:tabLst>
                <a:tab pos="457200" algn="l"/>
              </a:tabLst>
            </a:pPr>
            <a:endParaRPr lang="en-US" sz="1400" dirty="0">
              <a:latin typeface="Gotham Rounded Medium" pitchFamily="50" charset="0"/>
              <a:cs typeface="Times New Roman" panose="02020603050405020304" pitchFamily="18" charset="0"/>
            </a:endParaRPr>
          </a:p>
          <a:p>
            <a:pPr marL="342900" indent="-342900">
              <a:lnSpc>
                <a:spcPct val="107000"/>
              </a:lnSpc>
              <a:buFont typeface="Courier New" panose="02070309020205020404" pitchFamily="49" charset="0"/>
              <a:buChar char="o"/>
              <a:tabLst>
                <a:tab pos="457200" algn="l"/>
              </a:tabLst>
            </a:pPr>
            <a:r>
              <a:rPr lang="en-US" sz="1400" b="1" dirty="0">
                <a:latin typeface="Gotham Rounded Medium" pitchFamily="50" charset="0"/>
                <a:cs typeface="Times New Roman" panose="02020603050405020304" pitchFamily="18" charset="0"/>
              </a:rPr>
              <a:t>Training new assessors &amp; converting C Assessors to B</a:t>
            </a:r>
          </a:p>
          <a:p>
            <a:pPr marL="354013">
              <a:lnSpc>
                <a:spcPct val="107000"/>
              </a:lnSpc>
              <a:tabLst>
                <a:tab pos="457200" algn="l"/>
              </a:tabLst>
            </a:pPr>
            <a:r>
              <a:rPr lang="en-US" sz="1400" dirty="0">
                <a:latin typeface="Gotham Rounded Medium" pitchFamily="50" charset="0"/>
                <a:cs typeface="Times New Roman" panose="02020603050405020304" pitchFamily="18" charset="0"/>
              </a:rPr>
              <a:t>With a potential 17 trainee assessors and 7 C assessors wanting to convert to B assessors, the additional workload on the 4 Supervisory Assessors, completing paperwork, will be immense. I am exploring with EN the possibility of increasing the number of Supervisory Assessors to cope with the demand.</a:t>
            </a:r>
          </a:p>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solidFill>
                  <a:srgbClr val="000000"/>
                </a:solidFill>
                <a:latin typeface="Maiandra GD"/>
                <a:ea typeface="Times New Roman"/>
                <a:cs typeface="Times New Roman"/>
              </a:rPr>
              <a:t> </a:t>
            </a:r>
            <a:r>
              <a:rPr lang="en-GB" sz="2000" dirty="0">
                <a:solidFill>
                  <a:srgbClr val="454545"/>
                </a:solidFill>
                <a:latin typeface="Maiandra GD"/>
                <a:ea typeface="Times New Roman"/>
                <a:cs typeface="Times New Roman"/>
              </a:rPr>
              <a:t> </a:t>
            </a:r>
            <a:endParaRPr lang="en-GB" sz="1100" dirty="0">
              <a:solidFill>
                <a:srgbClr val="454545"/>
              </a:solidFill>
              <a:latin typeface="Calibri"/>
              <a:ea typeface="Calibri"/>
              <a:cs typeface="Times New Roman"/>
            </a:endParaRPr>
          </a:p>
        </p:txBody>
      </p:sp>
    </p:spTree>
    <p:extLst>
      <p:ext uri="{BB962C8B-B14F-4D97-AF65-F5344CB8AC3E}">
        <p14:creationId xmlns:p14="http://schemas.microsoft.com/office/powerpoint/2010/main" val="1117548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noGrp="1"/>
          </p:cNvSpPr>
          <p:nvPr>
            <p:ph type="title"/>
          </p:nvPr>
        </p:nvSpPr>
        <p:spPr bwMode="auto">
          <a:xfrm>
            <a:off x="1600200" y="381000"/>
            <a:ext cx="8229600" cy="71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tx1"/>
                </a:solidFill>
                <a:latin typeface="Arial" charset="0"/>
                <a:ea typeface="+mn-ea"/>
                <a:cs typeface="+mn-cs"/>
              </a:defRPr>
            </a:lvl1pPr>
            <a:lvl2pPr marL="457200" indent="0" algn="ctr" rtl="0" eaLnBrk="1" fontAlgn="base" hangingPunct="1">
              <a:spcBef>
                <a:spcPct val="20000"/>
              </a:spcBef>
              <a:spcAft>
                <a:spcPct val="0"/>
              </a:spcAft>
              <a:buNone/>
              <a:defRPr sz="2800">
                <a:solidFill>
                  <a:schemeClr val="tx1"/>
                </a:solidFill>
                <a:latin typeface="Arial" charset="0"/>
                <a:ea typeface="+mn-ea"/>
              </a:defRPr>
            </a:lvl2pPr>
            <a:lvl3pPr marL="914400" indent="0" algn="ctr" rtl="0" eaLnBrk="1" fontAlgn="base" hangingPunct="1">
              <a:spcBef>
                <a:spcPct val="20000"/>
              </a:spcBef>
              <a:spcAft>
                <a:spcPct val="0"/>
              </a:spcAft>
              <a:buNone/>
              <a:defRPr sz="2400">
                <a:solidFill>
                  <a:schemeClr val="tx1"/>
                </a:solidFill>
                <a:latin typeface="Arial" charset="0"/>
                <a:ea typeface="+mn-ea"/>
              </a:defRPr>
            </a:lvl3pPr>
            <a:lvl4pPr marL="1371600" indent="0" algn="ctr" rtl="0" eaLnBrk="1" fontAlgn="base" hangingPunct="1">
              <a:spcBef>
                <a:spcPct val="20000"/>
              </a:spcBef>
              <a:spcAft>
                <a:spcPct val="0"/>
              </a:spcAft>
              <a:buNone/>
              <a:defRPr sz="2000">
                <a:solidFill>
                  <a:schemeClr val="tx1"/>
                </a:solidFill>
                <a:latin typeface="Arial" charset="0"/>
                <a:ea typeface="+mn-ea"/>
              </a:defRPr>
            </a:lvl4pPr>
            <a:lvl5pPr marL="1828800" indent="0" algn="ctr" rtl="0" eaLnBrk="1" fontAlgn="base" hangingPunct="1">
              <a:spcBef>
                <a:spcPct val="20000"/>
              </a:spcBef>
              <a:spcAft>
                <a:spcPct val="0"/>
              </a:spcAft>
              <a:buNone/>
              <a:defRPr sz="2000">
                <a:solidFill>
                  <a:schemeClr val="tx1"/>
                </a:solidFill>
                <a:latin typeface="Arial" charset="0"/>
                <a:ea typeface="+mn-ea"/>
              </a:defRPr>
            </a:lvl5pPr>
            <a:lvl6pPr marL="2286000" indent="0" algn="ctr" rtl="0" eaLnBrk="1" fontAlgn="base" hangingPunct="1">
              <a:spcBef>
                <a:spcPct val="20000"/>
              </a:spcBef>
              <a:spcAft>
                <a:spcPct val="0"/>
              </a:spcAft>
              <a:buNone/>
              <a:defRPr sz="2000">
                <a:solidFill>
                  <a:schemeClr val="tx1"/>
                </a:solidFill>
                <a:latin typeface="+mn-lt"/>
                <a:ea typeface="+mn-ea"/>
              </a:defRPr>
            </a:lvl6pPr>
            <a:lvl7pPr marL="2743200" indent="0" algn="ctr" rtl="0" eaLnBrk="1" fontAlgn="base" hangingPunct="1">
              <a:spcBef>
                <a:spcPct val="20000"/>
              </a:spcBef>
              <a:spcAft>
                <a:spcPct val="0"/>
              </a:spcAft>
              <a:buNone/>
              <a:defRPr sz="2000">
                <a:solidFill>
                  <a:schemeClr val="tx1"/>
                </a:solidFill>
                <a:latin typeface="+mn-lt"/>
                <a:ea typeface="+mn-ea"/>
              </a:defRPr>
            </a:lvl7pPr>
            <a:lvl8pPr marL="3200400" indent="0" algn="ctr" rtl="0" eaLnBrk="1" fontAlgn="base" hangingPunct="1">
              <a:spcBef>
                <a:spcPct val="20000"/>
              </a:spcBef>
              <a:spcAft>
                <a:spcPct val="0"/>
              </a:spcAft>
              <a:buNone/>
              <a:defRPr sz="2000">
                <a:solidFill>
                  <a:schemeClr val="tx1"/>
                </a:solidFill>
                <a:latin typeface="+mn-lt"/>
                <a:ea typeface="+mn-ea"/>
              </a:defRPr>
            </a:lvl8pPr>
            <a:lvl9pPr marL="3657600" indent="0" algn="ctr" rtl="0" eaLnBrk="1" fontAlgn="base" hangingPunct="1">
              <a:spcBef>
                <a:spcPct val="20000"/>
              </a:spcBef>
              <a:spcAft>
                <a:spcPct val="0"/>
              </a:spcAft>
              <a:buNone/>
              <a:defRPr sz="2000">
                <a:solidFill>
                  <a:schemeClr val="tx1"/>
                </a:solidFill>
                <a:latin typeface="+mn-lt"/>
                <a:ea typeface="+mn-ea"/>
              </a:defRPr>
            </a:lvl9pPr>
          </a:lstStyle>
          <a:p>
            <a:pPr algn="l"/>
            <a:r>
              <a:rPr lang="en-GB" altLang="en-US" sz="2800" b="1" dirty="0">
                <a:latin typeface="Gotham Rounded Bold" pitchFamily="50" charset="0"/>
                <a:ea typeface="ＭＳ Ｐゴシック" pitchFamily="34" charset="-128"/>
                <a:cs typeface="+mj-cs"/>
              </a:rPr>
              <a:t>Officiating</a:t>
            </a:r>
            <a:r>
              <a:rPr lang="en-GB" altLang="en-US" sz="2800" b="1" kern="0" dirty="0">
                <a:solidFill>
                  <a:srgbClr val="C00000"/>
                </a:solidFill>
                <a:latin typeface="Gotham Rounded Bold" pitchFamily="50" charset="0"/>
                <a:ea typeface="ＭＳ Ｐゴシック" pitchFamily="34" charset="-128"/>
              </a:rPr>
              <a:t> </a:t>
            </a:r>
            <a:r>
              <a:rPr lang="en-GB" altLang="en-US" sz="2800" b="1" dirty="0">
                <a:latin typeface="Gotham Rounded Bold" pitchFamily="50" charset="0"/>
                <a:ea typeface="ＭＳ Ｐゴシック" pitchFamily="34" charset="-128"/>
                <a:cs typeface="+mj-cs"/>
              </a:rPr>
              <a:t>Report – </a:t>
            </a:r>
            <a:r>
              <a:rPr lang="en-GB" altLang="en-US" sz="2600" i="1" dirty="0">
                <a:latin typeface="Gotham Rounded Bold" pitchFamily="50" charset="0"/>
                <a:ea typeface="ＭＳ Ｐゴシック" pitchFamily="34" charset="-128"/>
                <a:cs typeface="+mj-cs"/>
              </a:rPr>
              <a:t>Chris McCall</a:t>
            </a:r>
          </a:p>
        </p:txBody>
      </p:sp>
      <p:sp>
        <p:nvSpPr>
          <p:cNvPr id="2" name="Rectangle 1">
            <a:extLst>
              <a:ext uri="{FF2B5EF4-FFF2-40B4-BE49-F238E27FC236}">
                <a16:creationId xmlns:a16="http://schemas.microsoft.com/office/drawing/2014/main" id="{EB596591-654A-A5B9-F454-FFF9B164B2F5}"/>
              </a:ext>
            </a:extLst>
          </p:cNvPr>
          <p:cNvSpPr/>
          <p:nvPr/>
        </p:nvSpPr>
        <p:spPr>
          <a:xfrm>
            <a:off x="762000" y="1219200"/>
            <a:ext cx="8839200" cy="5483681"/>
          </a:xfrm>
          <a:prstGeom prst="rect">
            <a:avLst/>
          </a:prstGeom>
        </p:spPr>
        <p:txBody>
          <a:bodyPr wrap="square">
            <a:spAutoFit/>
          </a:bodyPr>
          <a:lstStyle/>
          <a:p>
            <a:pPr marL="342900" lvl="0" indent="-342900">
              <a:lnSpc>
                <a:spcPct val="107000"/>
              </a:lnSpc>
              <a:spcAft>
                <a:spcPts val="800"/>
              </a:spcAft>
              <a:buFont typeface="Wingdings" panose="05000000000000000000" pitchFamily="2" charset="2"/>
              <a:buChar char=""/>
              <a:tabLst>
                <a:tab pos="457200" algn="l"/>
              </a:tabLst>
            </a:pPr>
            <a:r>
              <a:rPr lang="en-GB" sz="1800" b="1" dirty="0">
                <a:effectLst/>
                <a:latin typeface="Gotham Rounded Medium" pitchFamily="50" charset="0"/>
                <a:ea typeface="Calibri" panose="020F0502020204030204" pitchFamily="34" charset="0"/>
                <a:cs typeface="Times New Roman" panose="02020603050405020304" pitchFamily="18" charset="0"/>
              </a:rPr>
              <a:t>Areas of focus moving forward / next steps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ourier New" panose="02070309020205020404" pitchFamily="49" charset="0"/>
              <a:buChar char="o"/>
              <a:tabLst>
                <a:tab pos="457200" algn="l"/>
              </a:tabLst>
            </a:pPr>
            <a:r>
              <a:rPr lang="en-GB" sz="1400" b="1" dirty="0">
                <a:effectLst/>
                <a:latin typeface="Gotham Rounded Medium" pitchFamily="50" charset="0"/>
                <a:ea typeface="Calibri" panose="020F0502020204030204" pitchFamily="34" charset="0"/>
                <a:cs typeface="Times New Roman" panose="02020603050405020304" pitchFamily="18" charset="0"/>
              </a:rPr>
              <a:t>Launching of the NW mentoring programme</a:t>
            </a:r>
          </a:p>
          <a:p>
            <a:pPr marL="457200">
              <a:lnSpc>
                <a:spcPct val="107000"/>
              </a:lnSpc>
            </a:pPr>
            <a:r>
              <a:rPr lang="en-GB" sz="1400" dirty="0">
                <a:effectLst/>
                <a:latin typeface="Gotham Rounded Medium" pitchFamily="50" charset="0"/>
                <a:ea typeface="Calibri" panose="020F0502020204030204" pitchFamily="34" charset="0"/>
                <a:cs typeface="Times New Roman" panose="02020603050405020304" pitchFamily="18" charset="0"/>
              </a:rPr>
              <a:t>We will be launching the new look programme in the next couple of weeks.</a:t>
            </a:r>
          </a:p>
          <a:p>
            <a:pPr marL="457200">
              <a:lnSpc>
                <a:spcPct val="107000"/>
              </a:lnSpc>
            </a:pPr>
            <a:r>
              <a:rPr lang="en-GB" sz="1400" dirty="0">
                <a:effectLst/>
                <a:latin typeface="Gotham Rounded Medium" pitchFamily="50" charset="0"/>
                <a:ea typeface="Calibri" panose="020F0502020204030204" pitchFamily="34" charset="0"/>
                <a:cs typeface="Times New Roman" panose="02020603050405020304" pitchFamily="18" charset="0"/>
              </a:rPr>
              <a:t>Next step is to adapt the programme for Counties to use for developing Into and C Award leaners. </a:t>
            </a:r>
          </a:p>
          <a:p>
            <a:pPr marL="457200">
              <a:lnSpc>
                <a:spcPct val="107000"/>
              </a:lnSpc>
            </a:pPr>
            <a:endParaRPr lang="en-GB" sz="1400" dirty="0">
              <a:effectLst/>
              <a:latin typeface="Gotham Rounded Medium" pitchFamily="50" charset="0"/>
              <a:ea typeface="Calibri" panose="020F0502020204030204" pitchFamily="34" charset="0"/>
              <a:cs typeface="Times New Roman" panose="02020603050405020304" pitchFamily="18" charset="0"/>
            </a:endParaRPr>
          </a:p>
          <a:p>
            <a:pPr marL="342900" lvl="0" indent="-342900">
              <a:lnSpc>
                <a:spcPct val="107000"/>
              </a:lnSpc>
              <a:buFont typeface="Courier New" panose="02070309020205020404" pitchFamily="49" charset="0"/>
              <a:buChar char="o"/>
              <a:tabLst>
                <a:tab pos="457200" algn="l"/>
              </a:tabLst>
            </a:pPr>
            <a:r>
              <a:rPr lang="en-GB" sz="1400" b="1" dirty="0">
                <a:effectLst/>
                <a:latin typeface="Gotham Rounded Medium" pitchFamily="50" charset="0"/>
                <a:ea typeface="Calibri" panose="020F0502020204030204" pitchFamily="34" charset="0"/>
                <a:cs typeface="Times New Roman" panose="02020603050405020304" pitchFamily="18" charset="0"/>
              </a:rPr>
              <a:t>Increasing the Assessor Workforce</a:t>
            </a:r>
          </a:p>
          <a:p>
            <a:pPr marL="457200">
              <a:lnSpc>
                <a:spcPct val="107000"/>
              </a:lnSpc>
            </a:pPr>
            <a:r>
              <a:rPr lang="en-GB" sz="1400" dirty="0">
                <a:effectLst/>
                <a:latin typeface="Gotham Rounded Medium" pitchFamily="50" charset="0"/>
                <a:ea typeface="Calibri" panose="020F0502020204030204" pitchFamily="34" charset="0"/>
                <a:cs typeface="Times New Roman" panose="02020603050405020304" pitchFamily="18" charset="0"/>
              </a:rPr>
              <a:t>The current list of NW Assessors has recently been reviewed and updated, as requested by EN.   We have included our additional requirements, listing them in order of priority based on County’s with the greatest “need”, we identified an additional requirement of 17 assessors for the NW. </a:t>
            </a:r>
          </a:p>
          <a:p>
            <a:pPr marL="457200">
              <a:lnSpc>
                <a:spcPct val="107000"/>
              </a:lnSpc>
            </a:pPr>
            <a:endParaRPr lang="en-GB" sz="1400" dirty="0">
              <a:effectLst/>
              <a:latin typeface="Gotham Rounded Medium" pitchFamily="50"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ourier New" panose="02070309020205020404" pitchFamily="49" charset="0"/>
              <a:buChar char="o"/>
              <a:tabLst>
                <a:tab pos="457200" algn="l"/>
              </a:tabLst>
            </a:pPr>
            <a:r>
              <a:rPr lang="en-GB" sz="1400" b="1" dirty="0">
                <a:effectLst/>
                <a:latin typeface="Gotham Rounded Medium" pitchFamily="50" charset="0"/>
                <a:ea typeface="Calibri" panose="020F0502020204030204" pitchFamily="34" charset="0"/>
                <a:cs typeface="Times New Roman" panose="02020603050405020304" pitchFamily="18" charset="0"/>
              </a:rPr>
              <a:t>Standardising umpire expenses across the North West</a:t>
            </a:r>
          </a:p>
          <a:p>
            <a:pPr marL="354013"/>
            <a:r>
              <a:rPr lang="en-GB" sz="1400" dirty="0">
                <a:effectLst/>
                <a:latin typeface="Gotham Rounded Medium" pitchFamily="50" charset="0"/>
                <a:ea typeface="Calibri" panose="020F0502020204030204" pitchFamily="34" charset="0"/>
                <a:cs typeface="Times New Roman" panose="02020603050405020304" pitchFamily="18" charset="0"/>
              </a:rPr>
              <a:t>Over recent years the NW has been experiencing an umpire ‘fee war’, with umpires requesting more than the recommended expenses. To address this the Officiating TSG has been tasked with developing a fee structure for the whole of the North West, with a view to ensuring a consistent and fair approach for umpires, clubs, players and their families.</a:t>
            </a:r>
          </a:p>
          <a:p>
            <a:pPr marL="354013"/>
            <a:endParaRPr lang="en-GB" altLang="en-US" sz="1400" dirty="0">
              <a:solidFill>
                <a:srgbClr val="000000"/>
              </a:solidFill>
              <a:latin typeface="Gotham Rounded Medium" pitchFamily="50" charset="0"/>
              <a:cs typeface="Times New Roman" panose="02020603050405020304" pitchFamily="18" charset="0"/>
            </a:endParaRPr>
          </a:p>
          <a:p>
            <a:r>
              <a:rPr lang="en-GB" sz="1600" b="1" dirty="0">
                <a:effectLst/>
                <a:latin typeface="Gotham Rounded Medium" pitchFamily="50" charset="0"/>
                <a:ea typeface="Calibri" panose="020F0502020204030204" pitchFamily="34" charset="0"/>
                <a:cs typeface="Times New Roman" panose="02020603050405020304" pitchFamily="18" charset="0"/>
              </a:rPr>
              <a:t>Finally, a massive thank you to the County Officiating Leads for the work they have done this year within their counties and contribution to the region as members of the Officiating TSG.  </a:t>
            </a:r>
          </a:p>
          <a:p>
            <a:r>
              <a:rPr lang="en-GB" sz="1600" b="1" dirty="0">
                <a:effectLst/>
                <a:latin typeface="Gotham Rounded Medium" pitchFamily="50" charset="0"/>
                <a:ea typeface="Calibri" panose="020F0502020204030204" pitchFamily="34" charset="0"/>
                <a:cs typeface="Times New Roman" panose="02020603050405020304" pitchFamily="18" charset="0"/>
              </a:rPr>
              <a:t>The support they give to me is tremendous – working together as a great team</a:t>
            </a:r>
            <a:r>
              <a:rPr lang="en-GB" sz="1600" dirty="0">
                <a:effectLst/>
                <a:latin typeface="Gotham Rounded Medium" pitchFamily="50" charset="0"/>
                <a:ea typeface="Calibri" panose="020F0502020204030204" pitchFamily="34" charset="0"/>
                <a:cs typeface="Times New Roman" panose="02020603050405020304" pitchFamily="18" charset="0"/>
              </a:rPr>
              <a:t>.</a:t>
            </a:r>
            <a:r>
              <a:rPr lang="en-GB" sz="2000" dirty="0">
                <a:solidFill>
                  <a:srgbClr val="000000"/>
                </a:solidFill>
                <a:latin typeface="Maiandra GD"/>
                <a:ea typeface="Times New Roman"/>
                <a:cs typeface="Times New Roman"/>
              </a:rPr>
              <a:t> </a:t>
            </a:r>
            <a:r>
              <a:rPr lang="en-GB" sz="2000" dirty="0">
                <a:solidFill>
                  <a:srgbClr val="454545"/>
                </a:solidFill>
                <a:latin typeface="Maiandra GD"/>
                <a:ea typeface="Times New Roman"/>
                <a:cs typeface="Times New Roman"/>
              </a:rPr>
              <a:t> </a:t>
            </a:r>
            <a:endParaRPr lang="en-GB" sz="1100" dirty="0">
              <a:solidFill>
                <a:srgbClr val="454545"/>
              </a:solidFill>
              <a:latin typeface="Calibri"/>
              <a:ea typeface="Calibri"/>
              <a:cs typeface="Times New Roman"/>
            </a:endParaRPr>
          </a:p>
        </p:txBody>
      </p:sp>
    </p:spTree>
    <p:extLst>
      <p:ext uri="{BB962C8B-B14F-4D97-AF65-F5344CB8AC3E}">
        <p14:creationId xmlns:p14="http://schemas.microsoft.com/office/powerpoint/2010/main" val="513568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noGrp="1"/>
          </p:cNvSpPr>
          <p:nvPr>
            <p:ph type="title"/>
          </p:nvPr>
        </p:nvSpPr>
        <p:spPr bwMode="auto">
          <a:xfrm>
            <a:off x="1600200" y="381000"/>
            <a:ext cx="8229600" cy="71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tx1"/>
                </a:solidFill>
                <a:latin typeface="Arial" charset="0"/>
                <a:ea typeface="+mn-ea"/>
                <a:cs typeface="+mn-cs"/>
              </a:defRPr>
            </a:lvl1pPr>
            <a:lvl2pPr marL="457200" indent="0" algn="ctr" rtl="0" eaLnBrk="1" fontAlgn="base" hangingPunct="1">
              <a:spcBef>
                <a:spcPct val="20000"/>
              </a:spcBef>
              <a:spcAft>
                <a:spcPct val="0"/>
              </a:spcAft>
              <a:buNone/>
              <a:defRPr sz="2800">
                <a:solidFill>
                  <a:schemeClr val="tx1"/>
                </a:solidFill>
                <a:latin typeface="Arial" charset="0"/>
                <a:ea typeface="+mn-ea"/>
              </a:defRPr>
            </a:lvl2pPr>
            <a:lvl3pPr marL="914400" indent="0" algn="ctr" rtl="0" eaLnBrk="1" fontAlgn="base" hangingPunct="1">
              <a:spcBef>
                <a:spcPct val="20000"/>
              </a:spcBef>
              <a:spcAft>
                <a:spcPct val="0"/>
              </a:spcAft>
              <a:buNone/>
              <a:defRPr sz="2400">
                <a:solidFill>
                  <a:schemeClr val="tx1"/>
                </a:solidFill>
                <a:latin typeface="Arial" charset="0"/>
                <a:ea typeface="+mn-ea"/>
              </a:defRPr>
            </a:lvl3pPr>
            <a:lvl4pPr marL="1371600" indent="0" algn="ctr" rtl="0" eaLnBrk="1" fontAlgn="base" hangingPunct="1">
              <a:spcBef>
                <a:spcPct val="20000"/>
              </a:spcBef>
              <a:spcAft>
                <a:spcPct val="0"/>
              </a:spcAft>
              <a:buNone/>
              <a:defRPr sz="2000">
                <a:solidFill>
                  <a:schemeClr val="tx1"/>
                </a:solidFill>
                <a:latin typeface="Arial" charset="0"/>
                <a:ea typeface="+mn-ea"/>
              </a:defRPr>
            </a:lvl4pPr>
            <a:lvl5pPr marL="1828800" indent="0" algn="ctr" rtl="0" eaLnBrk="1" fontAlgn="base" hangingPunct="1">
              <a:spcBef>
                <a:spcPct val="20000"/>
              </a:spcBef>
              <a:spcAft>
                <a:spcPct val="0"/>
              </a:spcAft>
              <a:buNone/>
              <a:defRPr sz="2000">
                <a:solidFill>
                  <a:schemeClr val="tx1"/>
                </a:solidFill>
                <a:latin typeface="Arial" charset="0"/>
                <a:ea typeface="+mn-ea"/>
              </a:defRPr>
            </a:lvl5pPr>
            <a:lvl6pPr marL="2286000" indent="0" algn="ctr" rtl="0" eaLnBrk="1" fontAlgn="base" hangingPunct="1">
              <a:spcBef>
                <a:spcPct val="20000"/>
              </a:spcBef>
              <a:spcAft>
                <a:spcPct val="0"/>
              </a:spcAft>
              <a:buNone/>
              <a:defRPr sz="2000">
                <a:solidFill>
                  <a:schemeClr val="tx1"/>
                </a:solidFill>
                <a:latin typeface="+mn-lt"/>
                <a:ea typeface="+mn-ea"/>
              </a:defRPr>
            </a:lvl6pPr>
            <a:lvl7pPr marL="2743200" indent="0" algn="ctr" rtl="0" eaLnBrk="1" fontAlgn="base" hangingPunct="1">
              <a:spcBef>
                <a:spcPct val="20000"/>
              </a:spcBef>
              <a:spcAft>
                <a:spcPct val="0"/>
              </a:spcAft>
              <a:buNone/>
              <a:defRPr sz="2000">
                <a:solidFill>
                  <a:schemeClr val="tx1"/>
                </a:solidFill>
                <a:latin typeface="+mn-lt"/>
                <a:ea typeface="+mn-ea"/>
              </a:defRPr>
            </a:lvl7pPr>
            <a:lvl8pPr marL="3200400" indent="0" algn="ctr" rtl="0" eaLnBrk="1" fontAlgn="base" hangingPunct="1">
              <a:spcBef>
                <a:spcPct val="20000"/>
              </a:spcBef>
              <a:spcAft>
                <a:spcPct val="0"/>
              </a:spcAft>
              <a:buNone/>
              <a:defRPr sz="2000">
                <a:solidFill>
                  <a:schemeClr val="tx1"/>
                </a:solidFill>
                <a:latin typeface="+mn-lt"/>
                <a:ea typeface="+mn-ea"/>
              </a:defRPr>
            </a:lvl8pPr>
            <a:lvl9pPr marL="3657600" indent="0" algn="ctr" rtl="0" eaLnBrk="1" fontAlgn="base" hangingPunct="1">
              <a:spcBef>
                <a:spcPct val="20000"/>
              </a:spcBef>
              <a:spcAft>
                <a:spcPct val="0"/>
              </a:spcAft>
              <a:buNone/>
              <a:defRPr sz="2000">
                <a:solidFill>
                  <a:schemeClr val="tx1"/>
                </a:solidFill>
                <a:latin typeface="+mn-lt"/>
                <a:ea typeface="+mn-ea"/>
              </a:defRPr>
            </a:lvl9pPr>
          </a:lstStyle>
          <a:p>
            <a:pPr algn="l"/>
            <a:r>
              <a:rPr lang="en-GB" altLang="en-US" sz="2800" b="1" dirty="0">
                <a:latin typeface="Gotham Rounded Bold" pitchFamily="50" charset="0"/>
                <a:ea typeface="ＭＳ Ｐゴシック" pitchFamily="34" charset="-128"/>
                <a:cs typeface="+mj-cs"/>
              </a:rPr>
              <a:t>Performance</a:t>
            </a:r>
            <a:r>
              <a:rPr lang="en-GB" altLang="en-US" sz="2800" b="1" kern="0" dirty="0">
                <a:solidFill>
                  <a:srgbClr val="C00000"/>
                </a:solidFill>
                <a:latin typeface="Gotham Rounded Bold" pitchFamily="50" charset="0"/>
                <a:ea typeface="ＭＳ Ｐゴシック" pitchFamily="34" charset="-128"/>
              </a:rPr>
              <a:t> </a:t>
            </a:r>
            <a:r>
              <a:rPr lang="en-GB" altLang="en-US" sz="2800" b="1" dirty="0">
                <a:latin typeface="Gotham Rounded Bold" pitchFamily="50" charset="0"/>
                <a:ea typeface="ＭＳ Ｐゴシック" pitchFamily="34" charset="-128"/>
                <a:cs typeface="+mj-cs"/>
              </a:rPr>
              <a:t>Report - </a:t>
            </a:r>
            <a:r>
              <a:rPr lang="en-GB" altLang="en-US" sz="2600" i="1" dirty="0">
                <a:latin typeface="Gotham Rounded Bold" pitchFamily="50" charset="0"/>
                <a:ea typeface="ＭＳ Ｐゴシック" pitchFamily="34" charset="-128"/>
                <a:cs typeface="+mj-cs"/>
              </a:rPr>
              <a:t>Sam Longley </a:t>
            </a:r>
          </a:p>
        </p:txBody>
      </p:sp>
      <p:sp>
        <p:nvSpPr>
          <p:cNvPr id="2" name="Rectangle 1">
            <a:extLst>
              <a:ext uri="{FF2B5EF4-FFF2-40B4-BE49-F238E27FC236}">
                <a16:creationId xmlns:a16="http://schemas.microsoft.com/office/drawing/2014/main" id="{EB596591-654A-A5B9-F454-FFF9B164B2F5}"/>
              </a:ext>
            </a:extLst>
          </p:cNvPr>
          <p:cNvSpPr/>
          <p:nvPr/>
        </p:nvSpPr>
        <p:spPr>
          <a:xfrm>
            <a:off x="762000" y="1295400"/>
            <a:ext cx="8382000" cy="5941242"/>
          </a:xfrm>
          <a:prstGeom prst="rect">
            <a:avLst/>
          </a:prstGeom>
        </p:spPr>
        <p:txBody>
          <a:bodyPr wrap="square">
            <a:spAutoFit/>
          </a:bodyPr>
          <a:lstStyle/>
          <a:p>
            <a:pPr marL="342900" lvl="0" indent="-342900">
              <a:lnSpc>
                <a:spcPct val="107000"/>
              </a:lnSpc>
              <a:spcAft>
                <a:spcPts val="800"/>
              </a:spcAft>
              <a:buFont typeface="Wingdings" panose="05000000000000000000" pitchFamily="2" charset="2"/>
              <a:buChar char=""/>
              <a:tabLst>
                <a:tab pos="457200" algn="l"/>
              </a:tabLst>
            </a:pPr>
            <a:r>
              <a:rPr lang="en-GB" sz="1800" b="1" dirty="0">
                <a:effectLst/>
                <a:latin typeface="Gotham Rounded Medium" pitchFamily="50" charset="0"/>
                <a:ea typeface="Calibri" panose="020F0502020204030204" pitchFamily="34" charset="0"/>
                <a:cs typeface="Times New Roman" panose="02020603050405020304" pitchFamily="18" charset="0"/>
              </a:rPr>
              <a:t>Successes</a:t>
            </a:r>
            <a:r>
              <a:rPr lang="en-GB" sz="1800" dirty="0">
                <a:effectLst/>
                <a:latin typeface="Gotham Rounded Medium" pitchFamily="50"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541338" lvl="0" indent="-187325">
              <a:lnSpc>
                <a:spcPct val="107000"/>
              </a:lnSpc>
              <a:buFont typeface="Courier New" panose="02070309020205020404" pitchFamily="49" charset="0"/>
              <a:buChar char="o"/>
            </a:pPr>
            <a:r>
              <a:rPr lang="en-GB" sz="1400" dirty="0">
                <a:effectLst/>
                <a:latin typeface="Gotham Rounded Medium" pitchFamily="50" charset="0"/>
                <a:ea typeface="Calibri" panose="020F0502020204030204" pitchFamily="34" charset="0"/>
                <a:cs typeface="Times New Roman" panose="02020603050405020304" pitchFamily="18" charset="0"/>
              </a:rPr>
              <a:t>Quantity of successful athletes progressing through different stages</a:t>
            </a:r>
          </a:p>
          <a:p>
            <a:pPr marL="541338" lvl="0" indent="-187325">
              <a:lnSpc>
                <a:spcPct val="107000"/>
              </a:lnSpc>
              <a:buFont typeface="Courier New" panose="02070309020205020404" pitchFamily="49" charset="0"/>
              <a:buChar char="o"/>
            </a:pPr>
            <a:r>
              <a:rPr lang="en-GB" sz="1400" dirty="0">
                <a:effectLst/>
                <a:latin typeface="Gotham Rounded Medium" pitchFamily="50" charset="0"/>
                <a:ea typeface="Calibri" panose="020F0502020204030204" pitchFamily="34" charset="0"/>
                <a:cs typeface="Times New Roman" panose="02020603050405020304" pitchFamily="18" charset="0"/>
              </a:rPr>
              <a:t>Links with Manchester Thunder</a:t>
            </a:r>
          </a:p>
          <a:p>
            <a:pPr marL="541338" lvl="0" indent="-187325">
              <a:lnSpc>
                <a:spcPct val="107000"/>
              </a:lnSpc>
              <a:buFont typeface="Courier New" panose="02070309020205020404" pitchFamily="49" charset="0"/>
              <a:buChar char="o"/>
            </a:pPr>
            <a:r>
              <a:rPr lang="en-GB" sz="1400" dirty="0">
                <a:effectLst/>
                <a:latin typeface="Gotham Rounded Medium" pitchFamily="50" charset="0"/>
                <a:ea typeface="Calibri" panose="020F0502020204030204" pitchFamily="34" charset="0"/>
                <a:cs typeface="Times New Roman" panose="02020603050405020304" pitchFamily="18" charset="0"/>
              </a:rPr>
              <a:t>Programme run across 5 counties</a:t>
            </a:r>
          </a:p>
          <a:p>
            <a:pPr marL="541338" lvl="0" indent="-187325">
              <a:lnSpc>
                <a:spcPct val="107000"/>
              </a:lnSpc>
              <a:spcAft>
                <a:spcPts val="800"/>
              </a:spcAft>
              <a:buFont typeface="Courier New" panose="02070309020205020404" pitchFamily="49" charset="0"/>
              <a:buChar char="o"/>
            </a:pPr>
            <a:r>
              <a:rPr lang="en-GB" sz="1400" dirty="0">
                <a:effectLst/>
                <a:latin typeface="Gotham Rounded Medium" pitchFamily="50" charset="0"/>
                <a:ea typeface="Calibri" panose="020F0502020204030204" pitchFamily="34" charset="0"/>
                <a:cs typeface="Times New Roman" panose="02020603050405020304" pitchFamily="18" charset="0"/>
              </a:rPr>
              <a:t>Successful play days</a:t>
            </a:r>
          </a:p>
          <a:p>
            <a:pPr marL="354013" lvl="0">
              <a:spcAft>
                <a:spcPts val="800"/>
              </a:spcAft>
            </a:pPr>
            <a:endParaRPr lang="en-GB" sz="1400" dirty="0">
              <a:effectLst/>
              <a:latin typeface="Gotham Rounded Medium" pitchFamily="50"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n-GB" sz="1800" b="1" dirty="0">
                <a:effectLst/>
                <a:latin typeface="Gotham Rounded Medium" pitchFamily="50" charset="0"/>
                <a:ea typeface="Calibri" panose="020F0502020204030204" pitchFamily="34" charset="0"/>
                <a:cs typeface="Times New Roman" panose="02020603050405020304" pitchFamily="18" charset="0"/>
              </a:rPr>
              <a:t>Challenges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541338" indent="-187325">
              <a:lnSpc>
                <a:spcPct val="107000"/>
              </a:lnSpc>
              <a:buFont typeface="Courier New" panose="02070309020205020404" pitchFamily="49" charset="0"/>
              <a:buChar char="o"/>
            </a:pPr>
            <a:r>
              <a:rPr lang="en-GB" sz="1400" dirty="0">
                <a:latin typeface="Gotham Rounded Medium" pitchFamily="50" charset="0"/>
                <a:cs typeface="Times New Roman" panose="02020603050405020304" pitchFamily="18" charset="0"/>
              </a:rPr>
              <a:t>Congested calendar</a:t>
            </a:r>
          </a:p>
          <a:p>
            <a:pPr marL="541338" indent="-187325">
              <a:lnSpc>
                <a:spcPct val="107000"/>
              </a:lnSpc>
              <a:buFont typeface="Courier New" panose="02070309020205020404" pitchFamily="49" charset="0"/>
              <a:buChar char="o"/>
            </a:pPr>
            <a:r>
              <a:rPr lang="en-GB" sz="1400" dirty="0">
                <a:latin typeface="Gotham Rounded Medium" pitchFamily="50" charset="0"/>
                <a:cs typeface="Times New Roman" panose="02020603050405020304" pitchFamily="18" charset="0"/>
              </a:rPr>
              <a:t>Commitments/Focus/Priorities</a:t>
            </a:r>
          </a:p>
          <a:p>
            <a:pPr marL="541338" indent="-187325">
              <a:lnSpc>
                <a:spcPct val="107000"/>
              </a:lnSpc>
              <a:buFont typeface="Courier New" panose="02070309020205020404" pitchFamily="49" charset="0"/>
              <a:buChar char="o"/>
            </a:pPr>
            <a:r>
              <a:rPr lang="en-GB" sz="1400" dirty="0">
                <a:latin typeface="Gotham Rounded Medium" pitchFamily="50" charset="0"/>
                <a:cs typeface="Times New Roman" panose="02020603050405020304" pitchFamily="18" charset="0"/>
              </a:rPr>
              <a:t>England Netball Changes</a:t>
            </a:r>
          </a:p>
          <a:p>
            <a:pPr marL="541338" indent="-187325">
              <a:lnSpc>
                <a:spcPct val="107000"/>
              </a:lnSpc>
              <a:spcAft>
                <a:spcPts val="800"/>
              </a:spcAft>
              <a:buFont typeface="Courier New" panose="02070309020205020404" pitchFamily="49" charset="0"/>
              <a:buChar char="o"/>
            </a:pPr>
            <a:r>
              <a:rPr lang="en-GB" sz="1400" dirty="0">
                <a:latin typeface="Gotham Rounded Medium" pitchFamily="50" charset="0"/>
                <a:cs typeface="Times New Roman" panose="02020603050405020304" pitchFamily="18" charset="0"/>
              </a:rPr>
              <a:t>Time, money, courts, staff</a:t>
            </a:r>
          </a:p>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n-GB" sz="1800" b="1" dirty="0">
                <a:effectLst/>
                <a:latin typeface="Gotham Rounded Medium" pitchFamily="50" charset="0"/>
                <a:ea typeface="Calibri" panose="020F0502020204030204" pitchFamily="34" charset="0"/>
                <a:cs typeface="Times New Roman" panose="02020603050405020304" pitchFamily="18" charset="0"/>
              </a:rPr>
              <a:t>Areas of focus moving forward / next steps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541338" indent="-187325">
              <a:lnSpc>
                <a:spcPct val="107000"/>
              </a:lnSpc>
              <a:buFont typeface="Courier New" panose="02070309020205020404" pitchFamily="49" charset="0"/>
              <a:buChar char="o"/>
            </a:pPr>
            <a:r>
              <a:rPr lang="en-GB" sz="1400" dirty="0">
                <a:latin typeface="Gotham Rounded Medium" pitchFamily="50" charset="0"/>
                <a:cs typeface="Times New Roman" panose="02020603050405020304" pitchFamily="18" charset="0"/>
              </a:rPr>
              <a:t>Partnership with Manchester Thunder</a:t>
            </a:r>
          </a:p>
          <a:p>
            <a:pPr marL="541338" indent="-187325">
              <a:lnSpc>
                <a:spcPct val="107000"/>
              </a:lnSpc>
              <a:buFont typeface="Courier New" panose="02070309020205020404" pitchFamily="49" charset="0"/>
              <a:buChar char="o"/>
            </a:pPr>
            <a:r>
              <a:rPr lang="en-GB" sz="1400" dirty="0">
                <a:latin typeface="Gotham Rounded Medium" pitchFamily="50" charset="0"/>
                <a:cs typeface="Times New Roman" panose="02020603050405020304" pitchFamily="18" charset="0"/>
              </a:rPr>
              <a:t>Amended programme at Under 15’s – all counties working to same goals</a:t>
            </a:r>
          </a:p>
          <a:p>
            <a:pPr marL="541338" indent="-187325">
              <a:lnSpc>
                <a:spcPct val="107000"/>
              </a:lnSpc>
              <a:buFont typeface="Courier New" panose="02070309020205020404" pitchFamily="49" charset="0"/>
              <a:buChar char="o"/>
            </a:pPr>
            <a:r>
              <a:rPr lang="en-GB" sz="1400" dirty="0">
                <a:latin typeface="Gotham Rounded Medium" pitchFamily="50" charset="0"/>
                <a:cs typeface="Times New Roman" panose="02020603050405020304" pitchFamily="18" charset="0"/>
              </a:rPr>
              <a:t>Looking at trials across NW at 15’s age group</a:t>
            </a:r>
          </a:p>
          <a:p>
            <a:pPr marL="541338" indent="-187325">
              <a:lnSpc>
                <a:spcPct val="107000"/>
              </a:lnSpc>
              <a:spcAft>
                <a:spcPts val="800"/>
              </a:spcAft>
              <a:buFont typeface="Courier New" panose="02070309020205020404" pitchFamily="49" charset="0"/>
              <a:buChar char="o"/>
            </a:pPr>
            <a:r>
              <a:rPr lang="en-GB" sz="1400" dirty="0">
                <a:latin typeface="Gotham Rounded Medium" pitchFamily="50" charset="0"/>
                <a:cs typeface="Times New Roman" panose="02020603050405020304" pitchFamily="18" charset="0"/>
              </a:rPr>
              <a:t>Finalise NW Performance Strategy - to include giving more guidelines of what we are looking for to aid clubs and schools.</a:t>
            </a:r>
          </a:p>
          <a:p>
            <a:pPr lvl="0" eaLnBrk="0" fontAlgn="base" hangingPunct="0">
              <a:spcBef>
                <a:spcPct val="0"/>
              </a:spcBef>
              <a:spcAft>
                <a:spcPct val="0"/>
              </a:spcAft>
            </a:pPr>
            <a:endParaRPr lang="en-GB" altLang="en-US" sz="2000" dirty="0">
              <a:solidFill>
                <a:srgbClr val="000000"/>
              </a:solidFill>
              <a:latin typeface="Maiandra GD" panose="020E0502030308020204" pitchFamily="34" charset="0"/>
            </a:endParaRPr>
          </a:p>
          <a:p>
            <a:r>
              <a:rPr lang="en-GB" sz="2000" dirty="0">
                <a:solidFill>
                  <a:srgbClr val="000000"/>
                </a:solidFill>
                <a:latin typeface="Maiandra GD"/>
                <a:ea typeface="Times New Roman"/>
                <a:cs typeface="Times New Roman"/>
              </a:rPr>
              <a:t> </a:t>
            </a:r>
            <a:r>
              <a:rPr lang="en-GB" sz="2000" dirty="0">
                <a:solidFill>
                  <a:srgbClr val="454545"/>
                </a:solidFill>
                <a:latin typeface="Maiandra GD"/>
                <a:ea typeface="Times New Roman"/>
                <a:cs typeface="Times New Roman"/>
              </a:rPr>
              <a:t> </a:t>
            </a:r>
            <a:endParaRPr lang="en-GB" sz="1100" dirty="0">
              <a:solidFill>
                <a:srgbClr val="454545"/>
              </a:solidFill>
              <a:latin typeface="Calibri"/>
              <a:ea typeface="Calibri"/>
              <a:cs typeface="Times New Roman"/>
            </a:endParaRPr>
          </a:p>
        </p:txBody>
      </p:sp>
    </p:spTree>
    <p:extLst>
      <p:ext uri="{BB962C8B-B14F-4D97-AF65-F5344CB8AC3E}">
        <p14:creationId xmlns:p14="http://schemas.microsoft.com/office/powerpoint/2010/main" val="240522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0" y="394693"/>
            <a:ext cx="4572000" cy="646331"/>
          </a:xfrm>
          <a:prstGeom prst="rect">
            <a:avLst/>
          </a:prstGeom>
        </p:spPr>
        <p:txBody>
          <a:bodyPr>
            <a:spAutoFit/>
          </a:bodyPr>
          <a:lstStyle/>
          <a:p>
            <a:r>
              <a:rPr lang="en-GB" dirty="0">
                <a:solidFill>
                  <a:srgbClr val="1F497D"/>
                </a:solidFill>
                <a:latin typeface="Calibri" panose="020F0502020204030204" pitchFamily="34" charset="0"/>
              </a:rPr>
              <a:t> </a:t>
            </a:r>
            <a:endParaRPr lang="en-GB" sz="2000" dirty="0">
              <a:solidFill>
                <a:srgbClr val="201F1E"/>
              </a:solidFill>
              <a:latin typeface="Times New Roman" panose="02020603050405020304" pitchFamily="18" charset="0"/>
            </a:endParaRPr>
          </a:p>
          <a:p>
            <a:r>
              <a:rPr lang="en-GB" dirty="0">
                <a:solidFill>
                  <a:srgbClr val="1F497D"/>
                </a:solidFill>
                <a:latin typeface="Calibri" panose="020F0502020204030204" pitchFamily="34" charset="0"/>
              </a:rPr>
              <a:t> </a:t>
            </a:r>
            <a:endParaRPr lang="en-GB" sz="2000" dirty="0">
              <a:solidFill>
                <a:srgbClr val="201F1E"/>
              </a:solidFill>
              <a:latin typeface="Times New Roman" panose="02020603050405020304" pitchFamily="18" charset="0"/>
            </a:endParaRPr>
          </a:p>
        </p:txBody>
      </p:sp>
      <p:sp>
        <p:nvSpPr>
          <p:cNvPr id="5" name="Title 1"/>
          <p:cNvSpPr>
            <a:spLocks noGrp="1"/>
          </p:cNvSpPr>
          <p:nvPr>
            <p:ph type="title"/>
          </p:nvPr>
        </p:nvSpPr>
        <p:spPr>
          <a:xfrm>
            <a:off x="1676400" y="287446"/>
            <a:ext cx="8229600" cy="860823"/>
          </a:xfrm>
        </p:spPr>
        <p:txBody>
          <a:bodyPr/>
          <a:lstStyle/>
          <a:p>
            <a:pPr algn="l"/>
            <a:r>
              <a:rPr lang="en-GB" sz="2800" b="1" dirty="0">
                <a:solidFill>
                  <a:schemeClr val="tx1"/>
                </a:solidFill>
                <a:latin typeface="Gotham Rounded Bold" pitchFamily="50" charset="0"/>
                <a:ea typeface="ＭＳ Ｐゴシック" pitchFamily="34" charset="-128"/>
              </a:rPr>
              <a:t>Treasurers report - </a:t>
            </a:r>
            <a:r>
              <a:rPr lang="en-GB" sz="2600" i="1" dirty="0">
                <a:solidFill>
                  <a:schemeClr val="tx1"/>
                </a:solidFill>
                <a:latin typeface="Gotham Rounded Bold" pitchFamily="50" charset="0"/>
                <a:ea typeface="ＭＳ Ｐゴシック" pitchFamily="34" charset="-128"/>
              </a:rPr>
              <a:t>Sarah Sutton</a:t>
            </a:r>
            <a:endParaRPr lang="en-GB" sz="2600" i="1" dirty="0"/>
          </a:p>
        </p:txBody>
      </p:sp>
      <p:sp>
        <p:nvSpPr>
          <p:cNvPr id="6" name="Rectangle 5">
            <a:extLst>
              <a:ext uri="{FF2B5EF4-FFF2-40B4-BE49-F238E27FC236}">
                <a16:creationId xmlns:a16="http://schemas.microsoft.com/office/drawing/2014/main" id="{FD06389C-97A4-BB84-F275-9E202BBCD14D}"/>
              </a:ext>
            </a:extLst>
          </p:cNvPr>
          <p:cNvSpPr/>
          <p:nvPr/>
        </p:nvSpPr>
        <p:spPr>
          <a:xfrm>
            <a:off x="762000" y="1120881"/>
            <a:ext cx="8763000" cy="5678478"/>
          </a:xfrm>
          <a:prstGeom prst="rect">
            <a:avLst/>
          </a:prstGeom>
        </p:spPr>
        <p:txBody>
          <a:bodyPr wrap="square">
            <a:spAutoFit/>
          </a:bodyPr>
          <a:lstStyle/>
          <a:p>
            <a:pPr marL="342900" indent="-342900" eaLnBrk="0" fontAlgn="base" hangingPunct="0">
              <a:spcBef>
                <a:spcPct val="0"/>
              </a:spcBef>
              <a:spcAft>
                <a:spcPct val="0"/>
              </a:spcAft>
              <a:buFont typeface="Wingdings" panose="05000000000000000000" pitchFamily="2" charset="2"/>
              <a:buChar char="Ø"/>
            </a:pPr>
            <a:r>
              <a:rPr lang="en-GB" sz="2000" b="1" dirty="0">
                <a:latin typeface="Gotham Rounded Bold" pitchFamily="50" charset="0"/>
              </a:rPr>
              <a:t>Successes</a:t>
            </a:r>
            <a:r>
              <a:rPr lang="en-GB" sz="2000" dirty="0">
                <a:latin typeface="Gotham Rounded Bold" pitchFamily="50" charset="0"/>
              </a:rPr>
              <a:t> </a:t>
            </a:r>
          </a:p>
          <a:p>
            <a:pPr marL="541338" indent="-187325">
              <a:buFont typeface="Courier New" panose="02070309020205020404" pitchFamily="49" charset="0"/>
              <a:buChar char="o"/>
            </a:pPr>
            <a:r>
              <a:rPr lang="en-GB" sz="1400" dirty="0">
                <a:effectLst/>
                <a:latin typeface="Gotham Rounded Medium" pitchFamily="50" charset="0"/>
                <a:ea typeface="Calibri" panose="020F0502020204030204" pitchFamily="34" charset="0"/>
              </a:rPr>
              <a:t>Ellis &amp; Co have prepared the accounts for the fifth year and a draft copy will be put </a:t>
            </a:r>
          </a:p>
          <a:p>
            <a:pPr marL="541338" indent="-187325"/>
            <a:r>
              <a:rPr lang="en-GB" sz="1400" dirty="0">
                <a:effectLst/>
                <a:latin typeface="Gotham Rounded Medium" pitchFamily="50" charset="0"/>
                <a:ea typeface="Calibri" panose="020F0502020204030204" pitchFamily="34" charset="0"/>
              </a:rPr>
              <a:t>	onto the website once signed off by the Board.</a:t>
            </a:r>
          </a:p>
          <a:p>
            <a:pPr marL="541338" indent="-187325"/>
            <a:endParaRPr lang="en-GB" sz="800" dirty="0">
              <a:effectLst/>
              <a:latin typeface="Gotham Rounded Medium" pitchFamily="50" charset="0"/>
              <a:ea typeface="Calibri" panose="020F0502020204030204" pitchFamily="34" charset="0"/>
            </a:endParaRPr>
          </a:p>
          <a:p>
            <a:pPr marL="541338" indent="-187325">
              <a:buFont typeface="Courier New" panose="02070309020205020404" pitchFamily="49" charset="0"/>
              <a:buChar char="o"/>
            </a:pPr>
            <a:r>
              <a:rPr lang="en-GB" sz="1400" dirty="0">
                <a:effectLst/>
                <a:latin typeface="Gotham Rounded Medium" pitchFamily="50" charset="0"/>
                <a:ea typeface="Calibri" panose="020F0502020204030204" pitchFamily="34" charset="0"/>
              </a:rPr>
              <a:t>We are showing a small surplus this year of £1683.00 which was expected due to the </a:t>
            </a:r>
            <a:r>
              <a:rPr lang="en-GB" sz="1400" dirty="0">
                <a:latin typeface="Gotham Rounded Medium" pitchFamily="50" charset="0"/>
                <a:ea typeface="Calibri" panose="020F0502020204030204" pitchFamily="34" charset="0"/>
              </a:rPr>
              <a:t> </a:t>
            </a:r>
            <a:r>
              <a:rPr lang="en-GB" sz="1400" dirty="0">
                <a:effectLst/>
                <a:latin typeface="Gotham Rounded Medium" pitchFamily="50" charset="0"/>
                <a:ea typeface="Calibri" panose="020F0502020204030204" pitchFamily="34" charset="0"/>
              </a:rPr>
              <a:t>fees being re-introduced on the return of Netball after Covid. We supported England Netball by removing our affiliation Fees for the 20/21 season which have now been        re-introduced 21/22 Season*. </a:t>
            </a:r>
            <a:endParaRPr lang="en-GB" sz="800" dirty="0">
              <a:effectLst/>
              <a:latin typeface="Gotham Rounded Medium" pitchFamily="50" charset="0"/>
              <a:ea typeface="Calibri" panose="020F0502020204030204" pitchFamily="34" charset="0"/>
            </a:endParaRPr>
          </a:p>
          <a:p>
            <a:pPr marL="354013"/>
            <a:r>
              <a:rPr lang="en-GB" sz="800" dirty="0">
                <a:effectLst/>
                <a:latin typeface="Gotham Rounded Medium" pitchFamily="50" charset="0"/>
                <a:ea typeface="Calibri" panose="020F0502020204030204" pitchFamily="34" charset="0"/>
              </a:rPr>
              <a:t> </a:t>
            </a:r>
          </a:p>
          <a:p>
            <a:pPr marL="541338" indent="-187325">
              <a:buFont typeface="Courier New" panose="02070309020205020404" pitchFamily="49" charset="0"/>
              <a:buChar char="o"/>
            </a:pPr>
            <a:r>
              <a:rPr lang="en-GB" sz="1400" b="1" dirty="0">
                <a:latin typeface="Gotham Rounded Medium" pitchFamily="50" charset="0"/>
              </a:rPr>
              <a:t>**Forthcoming Fees for Next Season - </a:t>
            </a:r>
            <a:r>
              <a:rPr lang="en-GB" sz="1400" dirty="0">
                <a:latin typeface="Gotham Rounded Medium" pitchFamily="50" charset="0"/>
              </a:rPr>
              <a:t>Remaining the same for 2022/23 season &amp; 2023/24 season (1 Sept 23 – 31 Aug 24) *</a:t>
            </a:r>
            <a:r>
              <a:rPr lang="en-GB" sz="1200" i="1" dirty="0">
                <a:latin typeface="Gotham Rounded Medium" pitchFamily="50" charset="0"/>
              </a:rPr>
              <a:t>Over 18 =£1. Under 18 =£0.50  </a:t>
            </a:r>
          </a:p>
          <a:p>
            <a:pPr marL="354013"/>
            <a:r>
              <a:rPr lang="en-GB" sz="1400" i="1" dirty="0">
                <a:latin typeface="Gotham Rounded Medium" pitchFamily="50" charset="0"/>
              </a:rPr>
              <a:t>   </a:t>
            </a:r>
            <a:endParaRPr lang="en-GB" sz="800" dirty="0">
              <a:effectLst/>
              <a:latin typeface="Gotham Rounded Medium" pitchFamily="50" charset="0"/>
              <a:ea typeface="Calibri" panose="020F0502020204030204" pitchFamily="34" charset="0"/>
            </a:endParaRPr>
          </a:p>
          <a:p>
            <a:pPr marL="541338" indent="-187325">
              <a:buFont typeface="Courier New" panose="02070309020205020404" pitchFamily="49" charset="0"/>
              <a:buChar char="o"/>
            </a:pPr>
            <a:r>
              <a:rPr lang="en-GB" sz="1400" dirty="0">
                <a:effectLst/>
                <a:latin typeface="Gotham Rounded Medium" pitchFamily="50" charset="0"/>
                <a:ea typeface="Calibri" panose="020F0502020204030204" pitchFamily="34" charset="0"/>
              </a:rPr>
              <a:t>We also continue to offer support to athletes via our Bursary and Hardship Fund to help those who meet the criteria. </a:t>
            </a:r>
            <a:r>
              <a:rPr lang="en-GB" sz="1050" dirty="0">
                <a:effectLst/>
                <a:latin typeface="Gotham Rounded Medium" pitchFamily="50" charset="0"/>
                <a:ea typeface="Calibri" panose="020F0502020204030204" pitchFamily="34" charset="0"/>
                <a:hlinkClick r:id="rId2"/>
              </a:rPr>
              <a:t>https://www.netballnorthwest.org.uk/funding.html</a:t>
            </a:r>
            <a:r>
              <a:rPr lang="en-GB" sz="1050" dirty="0">
                <a:effectLst/>
                <a:latin typeface="Gotham Rounded Medium" pitchFamily="50" charset="0"/>
                <a:ea typeface="Calibri" panose="020F0502020204030204" pitchFamily="34" charset="0"/>
              </a:rPr>
              <a:t> </a:t>
            </a:r>
          </a:p>
          <a:p>
            <a:pPr marL="541338" indent="-187325"/>
            <a:endParaRPr lang="en-GB" sz="800" dirty="0">
              <a:effectLst/>
              <a:latin typeface="Gotham Rounded Medium" pitchFamily="50" charset="0"/>
              <a:ea typeface="Calibri" panose="020F0502020204030204" pitchFamily="34" charset="0"/>
            </a:endParaRPr>
          </a:p>
          <a:p>
            <a:pPr marL="541338"/>
            <a:r>
              <a:rPr lang="en-GB" sz="1400" dirty="0">
                <a:effectLst/>
                <a:latin typeface="Gotham Rounded Medium" pitchFamily="50" charset="0"/>
                <a:ea typeface="Calibri" panose="020F0502020204030204" pitchFamily="34" charset="0"/>
              </a:rPr>
              <a:t>We have had a small number of requests this year so will continue to provide this support using the allocated funds.</a:t>
            </a:r>
          </a:p>
          <a:p>
            <a:pPr marL="1455738" lvl="2" indent="-187325">
              <a:buFont typeface="Courier New" panose="02070309020205020404" pitchFamily="49" charset="0"/>
              <a:buChar char="o"/>
            </a:pPr>
            <a:endParaRPr lang="en-GB" sz="800" dirty="0">
              <a:effectLst/>
              <a:latin typeface="Gotham Rounded Medium" pitchFamily="50" charset="0"/>
              <a:ea typeface="Calibri" panose="020F0502020204030204" pitchFamily="34" charset="0"/>
            </a:endParaRPr>
          </a:p>
          <a:p>
            <a:pPr marL="541338" indent="-187325">
              <a:buFont typeface="Courier New" panose="02070309020205020404" pitchFamily="49" charset="0"/>
              <a:buChar char="o"/>
            </a:pPr>
            <a:r>
              <a:rPr lang="en-GB" sz="1400" dirty="0">
                <a:effectLst/>
                <a:latin typeface="Gotham Rounded Medium" pitchFamily="50" charset="0"/>
                <a:ea typeface="Calibri" panose="020F0502020204030204" pitchFamily="34" charset="0"/>
              </a:rPr>
              <a:t>We have also supported Manchester Thunder by funding the umpire fees for their trials.</a:t>
            </a:r>
          </a:p>
          <a:p>
            <a:pPr marL="541338" indent="-187325">
              <a:buFont typeface="Courier New" panose="02070309020205020404" pitchFamily="49" charset="0"/>
              <a:buChar char="o"/>
            </a:pPr>
            <a:endParaRPr lang="en-GB" sz="800" dirty="0">
              <a:latin typeface="Gotham Rounded Medium" pitchFamily="50" charset="0"/>
              <a:ea typeface="Calibri" panose="020F0502020204030204" pitchFamily="34" charset="0"/>
            </a:endParaRPr>
          </a:p>
          <a:p>
            <a:pPr marL="541338" indent="-187325">
              <a:buFont typeface="Courier New" panose="02070309020205020404" pitchFamily="49" charset="0"/>
              <a:buChar char="o"/>
            </a:pPr>
            <a:r>
              <a:rPr lang="en-GB" sz="1400" dirty="0">
                <a:effectLst/>
                <a:latin typeface="Gotham Rounded Medium" pitchFamily="50" charset="0"/>
                <a:ea typeface="Calibri" panose="020F0502020204030204" pitchFamily="34" charset="0"/>
              </a:rPr>
              <a:t>Supported the One Awards for the Volunteers which was a great success along with Thunders presence. </a:t>
            </a:r>
          </a:p>
          <a:p>
            <a:pPr marL="541338" indent="-187325">
              <a:buFont typeface="Courier New" panose="02070309020205020404" pitchFamily="49" charset="0"/>
              <a:buChar char="o"/>
            </a:pPr>
            <a:endParaRPr lang="en-GB" sz="1100" dirty="0">
              <a:latin typeface="Gotham Rounded Medium" pitchFamily="50" charset="0"/>
              <a:ea typeface="Calibri" panose="020F0502020204030204" pitchFamily="34" charset="0"/>
            </a:endParaRPr>
          </a:p>
          <a:p>
            <a:pPr marL="342900" indent="-342900" eaLnBrk="0" fontAlgn="base" hangingPunct="0">
              <a:spcBef>
                <a:spcPct val="0"/>
              </a:spcBef>
              <a:spcAft>
                <a:spcPct val="0"/>
              </a:spcAft>
              <a:buFont typeface="Wingdings" panose="05000000000000000000" pitchFamily="2" charset="2"/>
              <a:buChar char="Ø"/>
            </a:pPr>
            <a:r>
              <a:rPr lang="en-GB" sz="2000" b="1" dirty="0">
                <a:latin typeface="Gotham Rounded Bold" pitchFamily="50" charset="0"/>
              </a:rPr>
              <a:t> Challenges </a:t>
            </a:r>
          </a:p>
          <a:p>
            <a:pPr marL="541338" indent="-187325" fontAlgn="base">
              <a:spcBef>
                <a:spcPct val="0"/>
              </a:spcBef>
              <a:spcAft>
                <a:spcPct val="0"/>
              </a:spcAft>
              <a:buFont typeface="Courier New" panose="02070309020205020404" pitchFamily="49" charset="0"/>
              <a:buChar char="o"/>
              <a:tabLst>
                <a:tab pos="447675" algn="l"/>
              </a:tabLst>
            </a:pPr>
            <a:r>
              <a:rPr lang="en-GB" sz="1400" dirty="0">
                <a:solidFill>
                  <a:srgbClr val="000000"/>
                </a:solidFill>
                <a:latin typeface="Gotham Rounded Medium" pitchFamily="50" charset="0"/>
                <a:cs typeface="Times New Roman" panose="02020603050405020304" pitchFamily="18" charset="0"/>
              </a:rPr>
              <a:t>None to report</a:t>
            </a:r>
            <a:r>
              <a:rPr lang="en-GB" sz="2000" dirty="0">
                <a:solidFill>
                  <a:srgbClr val="000000"/>
                </a:solidFill>
                <a:latin typeface="Maiandra GD"/>
                <a:ea typeface="Times New Roman"/>
                <a:cs typeface="Times New Roman"/>
              </a:rPr>
              <a:t> </a:t>
            </a:r>
          </a:p>
          <a:p>
            <a:pPr marL="354013" algn="r" fontAlgn="base">
              <a:spcBef>
                <a:spcPct val="0"/>
              </a:spcBef>
              <a:spcAft>
                <a:spcPct val="0"/>
              </a:spcAft>
              <a:tabLst>
                <a:tab pos="447675" algn="l"/>
              </a:tabLst>
            </a:pPr>
            <a:r>
              <a:rPr lang="en-GB" sz="800" i="1" dirty="0">
                <a:latin typeface="Gotham Rounded Medium" pitchFamily="50" charset="0"/>
              </a:rPr>
              <a:t> </a:t>
            </a:r>
            <a:r>
              <a:rPr lang="en-GB" sz="1000" i="1" dirty="0">
                <a:latin typeface="Gotham Rounded Medium" pitchFamily="50" charset="0"/>
              </a:rPr>
              <a:t>**Added into slides after the AGM</a:t>
            </a:r>
          </a:p>
          <a:p>
            <a:pPr marL="354013" fontAlgn="base">
              <a:spcBef>
                <a:spcPct val="0"/>
              </a:spcBef>
              <a:spcAft>
                <a:spcPct val="0"/>
              </a:spcAft>
              <a:tabLst>
                <a:tab pos="447675" algn="l"/>
              </a:tabLst>
            </a:pPr>
            <a:r>
              <a:rPr lang="en-GB" sz="2000" dirty="0">
                <a:solidFill>
                  <a:srgbClr val="454545"/>
                </a:solidFill>
                <a:latin typeface="Maiandra GD"/>
                <a:ea typeface="Times New Roman"/>
                <a:cs typeface="Times New Roman"/>
              </a:rPr>
              <a:t> </a:t>
            </a:r>
            <a:endParaRPr lang="en-GB" sz="1100" dirty="0">
              <a:solidFill>
                <a:srgbClr val="454545"/>
              </a:solidFill>
              <a:latin typeface="Calibri"/>
              <a:ea typeface="Calibri"/>
              <a:cs typeface="Times New Roman"/>
            </a:endParaRPr>
          </a:p>
        </p:txBody>
      </p:sp>
    </p:spTree>
    <p:extLst>
      <p:ext uri="{BB962C8B-B14F-4D97-AF65-F5344CB8AC3E}">
        <p14:creationId xmlns:p14="http://schemas.microsoft.com/office/powerpoint/2010/main" val="3194983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8229600" cy="1143000"/>
          </a:xfrm>
        </p:spPr>
        <p:txBody>
          <a:bodyPr/>
          <a:lstStyle/>
          <a:p>
            <a:r>
              <a:rPr lang="en-GB" sz="4000" b="1" dirty="0">
                <a:solidFill>
                  <a:schemeClr val="tx1"/>
                </a:solidFill>
                <a:latin typeface="Gotham Rounded Bold" pitchFamily="50" charset="0"/>
                <a:ea typeface="ＭＳ Ｐゴシック" pitchFamily="34" charset="-128"/>
              </a:rPr>
              <a:t>Accounts Summary</a:t>
            </a:r>
            <a:br>
              <a:rPr lang="en-GB" sz="4000" b="1" dirty="0">
                <a:solidFill>
                  <a:schemeClr val="tx1"/>
                </a:solidFill>
                <a:latin typeface="Gotham Rounded Bold" pitchFamily="50" charset="0"/>
                <a:ea typeface="ＭＳ Ｐゴシック" pitchFamily="34" charset="-128"/>
              </a:rPr>
            </a:br>
            <a:endParaRPr lang="en-GB" sz="4000" dirty="0">
              <a:solidFill>
                <a:schemeClr val="tx1"/>
              </a:solidFill>
              <a:latin typeface="Gotham Rounded Bold" pitchFamily="50" charset="0"/>
            </a:endParaRPr>
          </a:p>
        </p:txBody>
      </p:sp>
      <p:sp>
        <p:nvSpPr>
          <p:cNvPr id="3" name="TextBox 2"/>
          <p:cNvSpPr txBox="1"/>
          <p:nvPr/>
        </p:nvSpPr>
        <p:spPr>
          <a:xfrm>
            <a:off x="1981200" y="2514600"/>
            <a:ext cx="6019800" cy="2554545"/>
          </a:xfrm>
          <a:prstGeom prst="rect">
            <a:avLst/>
          </a:prstGeom>
          <a:noFill/>
        </p:spPr>
        <p:txBody>
          <a:bodyPr wrap="square" rtlCol="0">
            <a:spAutoFit/>
          </a:bodyPr>
          <a:lstStyle/>
          <a:p>
            <a:pPr algn="ctr"/>
            <a:endParaRPr lang="en-GB" sz="2800" b="1" dirty="0">
              <a:latin typeface="Maiandra GD" panose="020E0502030308020204" pitchFamily="34" charset="0"/>
              <a:ea typeface="ＭＳ Ｐゴシック" pitchFamily="34" charset="-128"/>
            </a:endParaRPr>
          </a:p>
          <a:p>
            <a:pPr algn="ctr"/>
            <a:r>
              <a:rPr lang="en-GB" altLang="en-US" sz="4400" i="1" kern="0" dirty="0">
                <a:latin typeface="Gotham Rounded Bold" pitchFamily="50" charset="0"/>
                <a:ea typeface="ＭＳ Ｐゴシック" pitchFamily="34" charset="-128"/>
              </a:rPr>
              <a:t>1</a:t>
            </a:r>
            <a:r>
              <a:rPr lang="en-GB" altLang="en-US" sz="4400" i="1" kern="0" baseline="30000" dirty="0">
                <a:latin typeface="Gotham Rounded Bold" pitchFamily="50" charset="0"/>
                <a:ea typeface="ＭＳ Ｐゴシック" pitchFamily="34" charset="-128"/>
              </a:rPr>
              <a:t>st</a:t>
            </a:r>
            <a:r>
              <a:rPr lang="en-GB" altLang="en-US" sz="4400" i="1" kern="0" dirty="0">
                <a:latin typeface="Gotham Rounded Bold" pitchFamily="50" charset="0"/>
                <a:ea typeface="ＭＳ Ｐゴシック" pitchFamily="34" charset="-128"/>
              </a:rPr>
              <a:t> September 2021 </a:t>
            </a:r>
          </a:p>
          <a:p>
            <a:pPr algn="ctr"/>
            <a:r>
              <a:rPr lang="en-GB" altLang="en-US" sz="4400" i="1" kern="0" dirty="0">
                <a:latin typeface="Gotham Rounded Bold" pitchFamily="50" charset="0"/>
                <a:ea typeface="ＭＳ Ｐゴシック" pitchFamily="34" charset="-128"/>
              </a:rPr>
              <a:t>to 31</a:t>
            </a:r>
            <a:r>
              <a:rPr lang="en-GB" altLang="en-US" sz="4400" i="1" kern="0" baseline="30000" dirty="0">
                <a:latin typeface="Gotham Rounded Bold" pitchFamily="50" charset="0"/>
                <a:ea typeface="ＭＳ Ｐゴシック" pitchFamily="34" charset="-128"/>
              </a:rPr>
              <a:t>st</a:t>
            </a:r>
            <a:r>
              <a:rPr lang="en-GB" altLang="en-US" sz="4400" i="1" kern="0" dirty="0">
                <a:latin typeface="Gotham Rounded Bold" pitchFamily="50" charset="0"/>
                <a:ea typeface="ＭＳ Ｐゴシック" pitchFamily="34" charset="-128"/>
              </a:rPr>
              <a:t> August 2022 </a:t>
            </a:r>
          </a:p>
          <a:p>
            <a:pPr algn="ctr"/>
            <a:endParaRPr lang="en-GB" sz="4400" dirty="0"/>
          </a:p>
        </p:txBody>
      </p:sp>
      <p:sp>
        <p:nvSpPr>
          <p:cNvPr id="6" name="Title 1">
            <a:extLst>
              <a:ext uri="{FF2B5EF4-FFF2-40B4-BE49-F238E27FC236}">
                <a16:creationId xmlns:a16="http://schemas.microsoft.com/office/drawing/2014/main" id="{D4393A22-4D52-484E-8A0E-4A49DB872508}"/>
              </a:ext>
            </a:extLst>
          </p:cNvPr>
          <p:cNvSpPr txBox="1">
            <a:spLocks/>
          </p:cNvSpPr>
          <p:nvPr/>
        </p:nvSpPr>
        <p:spPr bwMode="auto">
          <a:xfrm>
            <a:off x="1676400" y="304800"/>
            <a:ext cx="8229600" cy="86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Arial" charset="0"/>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112" charset="-128"/>
              </a:defRPr>
            </a:lvl2pPr>
            <a:lvl3pPr algn="ctr" rtl="0" eaLnBrk="1" fontAlgn="base" hangingPunct="1">
              <a:spcBef>
                <a:spcPct val="0"/>
              </a:spcBef>
              <a:spcAft>
                <a:spcPct val="0"/>
              </a:spcAft>
              <a:defRPr sz="4400">
                <a:solidFill>
                  <a:schemeClr val="tx2"/>
                </a:solidFill>
                <a:latin typeface="Arial" charset="0"/>
                <a:ea typeface="ＭＳ Ｐゴシック" pitchFamily="-112" charset="-128"/>
              </a:defRPr>
            </a:lvl3pPr>
            <a:lvl4pPr algn="ctr" rtl="0" eaLnBrk="1" fontAlgn="base" hangingPunct="1">
              <a:spcBef>
                <a:spcPct val="0"/>
              </a:spcBef>
              <a:spcAft>
                <a:spcPct val="0"/>
              </a:spcAft>
              <a:defRPr sz="4400">
                <a:solidFill>
                  <a:schemeClr val="tx2"/>
                </a:solidFill>
                <a:latin typeface="Arial" charset="0"/>
                <a:ea typeface="ＭＳ Ｐゴシック" pitchFamily="-112" charset="-128"/>
              </a:defRPr>
            </a:lvl4pPr>
            <a:lvl5pPr algn="ctr" rtl="0" eaLnBrk="1" fontAlgn="base" hangingPunct="1">
              <a:spcBef>
                <a:spcPct val="0"/>
              </a:spcBef>
              <a:spcAft>
                <a:spcPct val="0"/>
              </a:spcAft>
              <a:defRPr sz="4400">
                <a:solidFill>
                  <a:schemeClr val="tx2"/>
                </a:solidFill>
                <a:latin typeface="Arial" charset="0"/>
                <a:ea typeface="ＭＳ Ｐゴシック" pitchFamily="-112"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112"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112"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112"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112" charset="-128"/>
              </a:defRPr>
            </a:lvl9pPr>
          </a:lstStyle>
          <a:p>
            <a:pPr algn="l"/>
            <a:r>
              <a:rPr lang="en-GB" sz="2800" b="1" kern="0" dirty="0">
                <a:solidFill>
                  <a:schemeClr val="tx1"/>
                </a:solidFill>
                <a:latin typeface="Gotham Rounded Bold" pitchFamily="50" charset="0"/>
                <a:ea typeface="ＭＳ Ｐゴシック" pitchFamily="34" charset="-128"/>
              </a:rPr>
              <a:t>Treasurers report - </a:t>
            </a:r>
            <a:r>
              <a:rPr lang="en-GB" sz="2600" i="1" kern="0" dirty="0">
                <a:solidFill>
                  <a:schemeClr val="tx1"/>
                </a:solidFill>
                <a:latin typeface="Gotham Rounded Bold" pitchFamily="50" charset="0"/>
                <a:ea typeface="ＭＳ Ｐゴシック" pitchFamily="34" charset="-128"/>
              </a:rPr>
              <a:t>Sarah Sutton</a:t>
            </a:r>
            <a:endParaRPr lang="en-GB" sz="2600" i="1" kern="0" dirty="0"/>
          </a:p>
        </p:txBody>
      </p:sp>
    </p:spTree>
    <p:extLst>
      <p:ext uri="{BB962C8B-B14F-4D97-AF65-F5344CB8AC3E}">
        <p14:creationId xmlns:p14="http://schemas.microsoft.com/office/powerpoint/2010/main" val="1655716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7EB75A-13D0-D92E-55C4-BB5FE477441D}"/>
              </a:ext>
            </a:extLst>
          </p:cNvPr>
          <p:cNvPicPr>
            <a:picLocks noChangeAspect="1"/>
          </p:cNvPicPr>
          <p:nvPr/>
        </p:nvPicPr>
        <p:blipFill rotWithShape="1">
          <a:blip r:embed="rId2"/>
          <a:srcRect b="2174"/>
          <a:stretch/>
        </p:blipFill>
        <p:spPr>
          <a:xfrm>
            <a:off x="1606420" y="687877"/>
            <a:ext cx="6775580" cy="6091828"/>
          </a:xfrm>
          <a:prstGeom prst="roundRect">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itle 1">
            <a:extLst>
              <a:ext uri="{FF2B5EF4-FFF2-40B4-BE49-F238E27FC236}">
                <a16:creationId xmlns:a16="http://schemas.microsoft.com/office/drawing/2014/main" id="{042BA471-A1DC-8F82-9A2D-24C57174D4AD}"/>
              </a:ext>
            </a:extLst>
          </p:cNvPr>
          <p:cNvSpPr txBox="1">
            <a:spLocks/>
          </p:cNvSpPr>
          <p:nvPr/>
        </p:nvSpPr>
        <p:spPr bwMode="auto">
          <a:xfrm>
            <a:off x="1581538" y="257465"/>
            <a:ext cx="8077200" cy="86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Arial" charset="0"/>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112" charset="-128"/>
              </a:defRPr>
            </a:lvl2pPr>
            <a:lvl3pPr algn="ctr" rtl="0" eaLnBrk="1" fontAlgn="base" hangingPunct="1">
              <a:spcBef>
                <a:spcPct val="0"/>
              </a:spcBef>
              <a:spcAft>
                <a:spcPct val="0"/>
              </a:spcAft>
              <a:defRPr sz="4400">
                <a:solidFill>
                  <a:schemeClr val="tx2"/>
                </a:solidFill>
                <a:latin typeface="Arial" charset="0"/>
                <a:ea typeface="ＭＳ Ｐゴシック" pitchFamily="-112" charset="-128"/>
              </a:defRPr>
            </a:lvl3pPr>
            <a:lvl4pPr algn="ctr" rtl="0" eaLnBrk="1" fontAlgn="base" hangingPunct="1">
              <a:spcBef>
                <a:spcPct val="0"/>
              </a:spcBef>
              <a:spcAft>
                <a:spcPct val="0"/>
              </a:spcAft>
              <a:defRPr sz="4400">
                <a:solidFill>
                  <a:schemeClr val="tx2"/>
                </a:solidFill>
                <a:latin typeface="Arial" charset="0"/>
                <a:ea typeface="ＭＳ Ｐゴシック" pitchFamily="-112" charset="-128"/>
              </a:defRPr>
            </a:lvl4pPr>
            <a:lvl5pPr algn="ctr" rtl="0" eaLnBrk="1" fontAlgn="base" hangingPunct="1">
              <a:spcBef>
                <a:spcPct val="0"/>
              </a:spcBef>
              <a:spcAft>
                <a:spcPct val="0"/>
              </a:spcAft>
              <a:defRPr sz="4400">
                <a:solidFill>
                  <a:schemeClr val="tx2"/>
                </a:solidFill>
                <a:latin typeface="Arial" charset="0"/>
                <a:ea typeface="ＭＳ Ｐゴシック" pitchFamily="-112"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112"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112"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112"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112" charset="-128"/>
              </a:defRPr>
            </a:lvl9pPr>
          </a:lstStyle>
          <a:p>
            <a:pPr algn="l"/>
            <a:r>
              <a:rPr lang="en-GB" sz="2800" b="1" kern="0" dirty="0">
                <a:solidFill>
                  <a:schemeClr val="tx1"/>
                </a:solidFill>
                <a:latin typeface="Gotham Rounded Bold" pitchFamily="50" charset="0"/>
                <a:ea typeface="ＭＳ Ｐゴシック" pitchFamily="34" charset="-128"/>
              </a:rPr>
              <a:t>Treasurers report - Sarah Sutton</a:t>
            </a:r>
            <a:endParaRPr lang="en-GB" sz="2800" kern="0" dirty="0"/>
          </a:p>
        </p:txBody>
      </p:sp>
    </p:spTree>
    <p:extLst>
      <p:ext uri="{BB962C8B-B14F-4D97-AF65-F5344CB8AC3E}">
        <p14:creationId xmlns:p14="http://schemas.microsoft.com/office/powerpoint/2010/main" val="4081004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819400"/>
            <a:ext cx="7772400" cy="2743200"/>
          </a:xfrm>
        </p:spPr>
        <p:txBody>
          <a:bodyPr/>
          <a:lstStyle/>
          <a:p>
            <a:r>
              <a:rPr lang="en-GB" sz="4000" b="1" i="1" dirty="0">
                <a:solidFill>
                  <a:schemeClr val="tx1"/>
                </a:solidFill>
                <a:latin typeface="Gotham Rounded Bold" pitchFamily="50" charset="0"/>
                <a:ea typeface="ＭＳ Ｐゴシック" pitchFamily="34" charset="-128"/>
              </a:rPr>
              <a:t>Ellis &amp; Co Chartered Accountants &amp; Business Advisors</a:t>
            </a:r>
            <a:endParaRPr lang="en-GB" sz="4000" i="1" dirty="0">
              <a:solidFill>
                <a:schemeClr val="tx1"/>
              </a:solidFill>
              <a:latin typeface="Gotham Rounded Bold" pitchFamily="50" charset="0"/>
            </a:endParaRPr>
          </a:p>
        </p:txBody>
      </p:sp>
      <p:sp>
        <p:nvSpPr>
          <p:cNvPr id="5" name="Title 1"/>
          <p:cNvSpPr txBox="1">
            <a:spLocks/>
          </p:cNvSpPr>
          <p:nvPr/>
        </p:nvSpPr>
        <p:spPr bwMode="auto">
          <a:xfrm>
            <a:off x="0" y="1828800"/>
            <a:ext cx="990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Arial" charset="0"/>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112" charset="-128"/>
              </a:defRPr>
            </a:lvl2pPr>
            <a:lvl3pPr algn="ctr" rtl="0" eaLnBrk="1" fontAlgn="base" hangingPunct="1">
              <a:spcBef>
                <a:spcPct val="0"/>
              </a:spcBef>
              <a:spcAft>
                <a:spcPct val="0"/>
              </a:spcAft>
              <a:defRPr sz="4400">
                <a:solidFill>
                  <a:schemeClr val="tx2"/>
                </a:solidFill>
                <a:latin typeface="Arial" charset="0"/>
                <a:ea typeface="ＭＳ Ｐゴシック" pitchFamily="-112" charset="-128"/>
              </a:defRPr>
            </a:lvl3pPr>
            <a:lvl4pPr algn="ctr" rtl="0" eaLnBrk="1" fontAlgn="base" hangingPunct="1">
              <a:spcBef>
                <a:spcPct val="0"/>
              </a:spcBef>
              <a:spcAft>
                <a:spcPct val="0"/>
              </a:spcAft>
              <a:defRPr sz="4400">
                <a:solidFill>
                  <a:schemeClr val="tx2"/>
                </a:solidFill>
                <a:latin typeface="Arial" charset="0"/>
                <a:ea typeface="ＭＳ Ｐゴシック" pitchFamily="-112" charset="-128"/>
              </a:defRPr>
            </a:lvl4pPr>
            <a:lvl5pPr algn="ctr" rtl="0" eaLnBrk="1" fontAlgn="base" hangingPunct="1">
              <a:spcBef>
                <a:spcPct val="0"/>
              </a:spcBef>
              <a:spcAft>
                <a:spcPct val="0"/>
              </a:spcAft>
              <a:defRPr sz="4400">
                <a:solidFill>
                  <a:schemeClr val="tx2"/>
                </a:solidFill>
                <a:latin typeface="Arial" charset="0"/>
                <a:ea typeface="ＭＳ Ｐゴシック" pitchFamily="-112"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112"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112"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112"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112" charset="-128"/>
              </a:defRPr>
            </a:lvl9pPr>
          </a:lstStyle>
          <a:p>
            <a:pPr algn="l"/>
            <a:r>
              <a:rPr lang="en-GB" sz="4000" b="1" kern="0" dirty="0">
                <a:solidFill>
                  <a:srgbClr val="C00000"/>
                </a:solidFill>
                <a:latin typeface="Maiandra GD" panose="020E0502030308020204" pitchFamily="34" charset="0"/>
                <a:ea typeface="ＭＳ Ｐゴシック" pitchFamily="34" charset="-128"/>
              </a:rPr>
              <a:t>	</a:t>
            </a:r>
          </a:p>
          <a:p>
            <a:r>
              <a:rPr lang="en-GB" sz="4000" b="1" kern="0" dirty="0">
                <a:solidFill>
                  <a:schemeClr val="tx1"/>
                </a:solidFill>
                <a:latin typeface="Gotham Rounded Bold" pitchFamily="50" charset="0"/>
                <a:ea typeface="ＭＳ Ｐゴシック" pitchFamily="34" charset="-128"/>
              </a:rPr>
              <a:t>4. Appointment of Auditors</a:t>
            </a:r>
            <a:br>
              <a:rPr lang="en-GB" sz="4000" b="1" kern="0" dirty="0">
                <a:solidFill>
                  <a:srgbClr val="C00000"/>
                </a:solidFill>
                <a:latin typeface="Maiandra GD" panose="020E0502030308020204" pitchFamily="34" charset="0"/>
                <a:ea typeface="ＭＳ Ｐゴシック" pitchFamily="34" charset="-128"/>
              </a:rPr>
            </a:br>
            <a:endParaRPr lang="en-GB" sz="4000" kern="0" dirty="0"/>
          </a:p>
        </p:txBody>
      </p:sp>
    </p:spTree>
    <p:extLst>
      <p:ext uri="{BB962C8B-B14F-4D97-AF65-F5344CB8AC3E}">
        <p14:creationId xmlns:p14="http://schemas.microsoft.com/office/powerpoint/2010/main" val="103987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noGrp="1"/>
          </p:cNvSpPr>
          <p:nvPr>
            <p:ph type="title"/>
          </p:nvPr>
        </p:nvSpPr>
        <p:spPr bwMode="auto">
          <a:xfrm>
            <a:off x="1219200" y="1981200"/>
            <a:ext cx="8229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tx1"/>
                </a:solidFill>
                <a:latin typeface="Arial" charset="0"/>
                <a:ea typeface="+mn-ea"/>
                <a:cs typeface="+mn-cs"/>
              </a:defRPr>
            </a:lvl1pPr>
            <a:lvl2pPr marL="457200" indent="0" algn="ctr" rtl="0" eaLnBrk="1" fontAlgn="base" hangingPunct="1">
              <a:spcBef>
                <a:spcPct val="20000"/>
              </a:spcBef>
              <a:spcAft>
                <a:spcPct val="0"/>
              </a:spcAft>
              <a:buNone/>
              <a:defRPr sz="2800">
                <a:solidFill>
                  <a:schemeClr val="tx1"/>
                </a:solidFill>
                <a:latin typeface="Arial" charset="0"/>
                <a:ea typeface="+mn-ea"/>
              </a:defRPr>
            </a:lvl2pPr>
            <a:lvl3pPr marL="914400" indent="0" algn="ctr" rtl="0" eaLnBrk="1" fontAlgn="base" hangingPunct="1">
              <a:spcBef>
                <a:spcPct val="20000"/>
              </a:spcBef>
              <a:spcAft>
                <a:spcPct val="0"/>
              </a:spcAft>
              <a:buNone/>
              <a:defRPr sz="2400">
                <a:solidFill>
                  <a:schemeClr val="tx1"/>
                </a:solidFill>
                <a:latin typeface="Arial" charset="0"/>
                <a:ea typeface="+mn-ea"/>
              </a:defRPr>
            </a:lvl3pPr>
            <a:lvl4pPr marL="1371600" indent="0" algn="ctr" rtl="0" eaLnBrk="1" fontAlgn="base" hangingPunct="1">
              <a:spcBef>
                <a:spcPct val="20000"/>
              </a:spcBef>
              <a:spcAft>
                <a:spcPct val="0"/>
              </a:spcAft>
              <a:buNone/>
              <a:defRPr sz="2000">
                <a:solidFill>
                  <a:schemeClr val="tx1"/>
                </a:solidFill>
                <a:latin typeface="Arial" charset="0"/>
                <a:ea typeface="+mn-ea"/>
              </a:defRPr>
            </a:lvl4pPr>
            <a:lvl5pPr marL="1828800" indent="0" algn="ctr" rtl="0" eaLnBrk="1" fontAlgn="base" hangingPunct="1">
              <a:spcBef>
                <a:spcPct val="20000"/>
              </a:spcBef>
              <a:spcAft>
                <a:spcPct val="0"/>
              </a:spcAft>
              <a:buNone/>
              <a:defRPr sz="2000">
                <a:solidFill>
                  <a:schemeClr val="tx1"/>
                </a:solidFill>
                <a:latin typeface="Arial" charset="0"/>
                <a:ea typeface="+mn-ea"/>
              </a:defRPr>
            </a:lvl5pPr>
            <a:lvl6pPr marL="2286000" indent="0" algn="ctr" rtl="0" eaLnBrk="1" fontAlgn="base" hangingPunct="1">
              <a:spcBef>
                <a:spcPct val="20000"/>
              </a:spcBef>
              <a:spcAft>
                <a:spcPct val="0"/>
              </a:spcAft>
              <a:buNone/>
              <a:defRPr sz="2000">
                <a:solidFill>
                  <a:schemeClr val="tx1"/>
                </a:solidFill>
                <a:latin typeface="+mn-lt"/>
                <a:ea typeface="+mn-ea"/>
              </a:defRPr>
            </a:lvl6pPr>
            <a:lvl7pPr marL="2743200" indent="0" algn="ctr" rtl="0" eaLnBrk="1" fontAlgn="base" hangingPunct="1">
              <a:spcBef>
                <a:spcPct val="20000"/>
              </a:spcBef>
              <a:spcAft>
                <a:spcPct val="0"/>
              </a:spcAft>
              <a:buNone/>
              <a:defRPr sz="2000">
                <a:solidFill>
                  <a:schemeClr val="tx1"/>
                </a:solidFill>
                <a:latin typeface="+mn-lt"/>
                <a:ea typeface="+mn-ea"/>
              </a:defRPr>
            </a:lvl7pPr>
            <a:lvl8pPr marL="3200400" indent="0" algn="ctr" rtl="0" eaLnBrk="1" fontAlgn="base" hangingPunct="1">
              <a:spcBef>
                <a:spcPct val="20000"/>
              </a:spcBef>
              <a:spcAft>
                <a:spcPct val="0"/>
              </a:spcAft>
              <a:buNone/>
              <a:defRPr sz="2000">
                <a:solidFill>
                  <a:schemeClr val="tx1"/>
                </a:solidFill>
                <a:latin typeface="+mn-lt"/>
                <a:ea typeface="+mn-ea"/>
              </a:defRPr>
            </a:lvl8pPr>
            <a:lvl9pPr marL="3657600" indent="0" algn="ctr" rtl="0" eaLnBrk="1" fontAlgn="base" hangingPunct="1">
              <a:spcBef>
                <a:spcPct val="20000"/>
              </a:spcBef>
              <a:spcAft>
                <a:spcPct val="0"/>
              </a:spcAft>
              <a:buNone/>
              <a:defRPr sz="2000">
                <a:solidFill>
                  <a:schemeClr val="tx1"/>
                </a:solidFill>
                <a:latin typeface="+mn-lt"/>
                <a:ea typeface="+mn-ea"/>
              </a:defRPr>
            </a:lvl9pPr>
          </a:lstStyle>
          <a:p>
            <a:pPr algn="l">
              <a:tabLst>
                <a:tab pos="719138" algn="l"/>
              </a:tabLst>
            </a:pPr>
            <a:r>
              <a:rPr lang="en-GB" altLang="en-US" sz="4000" b="1" dirty="0">
                <a:latin typeface="Gotham Rounded Bold" pitchFamily="50" charset="0"/>
                <a:ea typeface="ＭＳ Ｐゴシック" pitchFamily="34" charset="-128"/>
              </a:rPr>
              <a:t>Regional report </a:t>
            </a:r>
            <a:br>
              <a:rPr lang="en-GB" altLang="en-US" sz="4000" b="1" dirty="0">
                <a:latin typeface="Gotham Rounded Bold" pitchFamily="50" charset="0"/>
                <a:ea typeface="ＭＳ Ｐゴシック" pitchFamily="34" charset="-128"/>
              </a:rPr>
            </a:br>
            <a:br>
              <a:rPr lang="en-GB" altLang="en-US" sz="4000" b="1" dirty="0">
                <a:latin typeface="Gotham Rounded Bold" pitchFamily="50" charset="0"/>
                <a:ea typeface="ＭＳ Ｐゴシック" pitchFamily="34" charset="-128"/>
              </a:rPr>
            </a:br>
            <a:r>
              <a:rPr lang="en-GB" altLang="en-US" sz="2000" b="1" dirty="0">
                <a:latin typeface="Gotham Rounded Medium" pitchFamily="50" charset="0"/>
                <a:ea typeface="ＭＳ Ｐゴシック" pitchFamily="34" charset="-128"/>
              </a:rPr>
              <a:t>By Caer Harrison - North West Partnership &amp; Delivery Manager</a:t>
            </a:r>
          </a:p>
        </p:txBody>
      </p:sp>
    </p:spTree>
    <p:extLst>
      <p:ext uri="{BB962C8B-B14F-4D97-AF65-F5344CB8AC3E}">
        <p14:creationId xmlns:p14="http://schemas.microsoft.com/office/powerpoint/2010/main" val="1328272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2438400" y="381000"/>
            <a:ext cx="4343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tx1"/>
                </a:solidFill>
                <a:latin typeface="Arial" charset="0"/>
                <a:ea typeface="+mn-ea"/>
                <a:cs typeface="+mn-cs"/>
              </a:defRPr>
            </a:lvl1pPr>
            <a:lvl2pPr marL="457200" indent="0" algn="ctr" rtl="0" eaLnBrk="1" fontAlgn="base" hangingPunct="1">
              <a:spcBef>
                <a:spcPct val="20000"/>
              </a:spcBef>
              <a:spcAft>
                <a:spcPct val="0"/>
              </a:spcAft>
              <a:buNone/>
              <a:defRPr sz="2800">
                <a:solidFill>
                  <a:schemeClr val="tx1"/>
                </a:solidFill>
                <a:latin typeface="Arial" charset="0"/>
                <a:ea typeface="+mn-ea"/>
              </a:defRPr>
            </a:lvl2pPr>
            <a:lvl3pPr marL="914400" indent="0" algn="ctr" rtl="0" eaLnBrk="1" fontAlgn="base" hangingPunct="1">
              <a:spcBef>
                <a:spcPct val="20000"/>
              </a:spcBef>
              <a:spcAft>
                <a:spcPct val="0"/>
              </a:spcAft>
              <a:buNone/>
              <a:defRPr sz="2400">
                <a:solidFill>
                  <a:schemeClr val="tx1"/>
                </a:solidFill>
                <a:latin typeface="Arial" charset="0"/>
                <a:ea typeface="+mn-ea"/>
              </a:defRPr>
            </a:lvl3pPr>
            <a:lvl4pPr marL="1371600" indent="0" algn="ctr" rtl="0" eaLnBrk="1" fontAlgn="base" hangingPunct="1">
              <a:spcBef>
                <a:spcPct val="20000"/>
              </a:spcBef>
              <a:spcAft>
                <a:spcPct val="0"/>
              </a:spcAft>
              <a:buNone/>
              <a:defRPr sz="2000">
                <a:solidFill>
                  <a:schemeClr val="tx1"/>
                </a:solidFill>
                <a:latin typeface="Arial" charset="0"/>
                <a:ea typeface="+mn-ea"/>
              </a:defRPr>
            </a:lvl4pPr>
            <a:lvl5pPr marL="1828800" indent="0" algn="ctr" rtl="0" eaLnBrk="1" fontAlgn="base" hangingPunct="1">
              <a:spcBef>
                <a:spcPct val="20000"/>
              </a:spcBef>
              <a:spcAft>
                <a:spcPct val="0"/>
              </a:spcAft>
              <a:buNone/>
              <a:defRPr sz="2000">
                <a:solidFill>
                  <a:schemeClr val="tx1"/>
                </a:solidFill>
                <a:latin typeface="Arial" charset="0"/>
                <a:ea typeface="+mn-ea"/>
              </a:defRPr>
            </a:lvl5pPr>
            <a:lvl6pPr marL="2286000" indent="0" algn="ctr" rtl="0" eaLnBrk="1" fontAlgn="base" hangingPunct="1">
              <a:spcBef>
                <a:spcPct val="20000"/>
              </a:spcBef>
              <a:spcAft>
                <a:spcPct val="0"/>
              </a:spcAft>
              <a:buNone/>
              <a:defRPr sz="2000">
                <a:solidFill>
                  <a:schemeClr val="tx1"/>
                </a:solidFill>
                <a:latin typeface="+mn-lt"/>
                <a:ea typeface="+mn-ea"/>
              </a:defRPr>
            </a:lvl6pPr>
            <a:lvl7pPr marL="2743200" indent="0" algn="ctr" rtl="0" eaLnBrk="1" fontAlgn="base" hangingPunct="1">
              <a:spcBef>
                <a:spcPct val="20000"/>
              </a:spcBef>
              <a:spcAft>
                <a:spcPct val="0"/>
              </a:spcAft>
              <a:buNone/>
              <a:defRPr sz="2000">
                <a:solidFill>
                  <a:schemeClr val="tx1"/>
                </a:solidFill>
                <a:latin typeface="+mn-lt"/>
                <a:ea typeface="+mn-ea"/>
              </a:defRPr>
            </a:lvl7pPr>
            <a:lvl8pPr marL="3200400" indent="0" algn="ctr" rtl="0" eaLnBrk="1" fontAlgn="base" hangingPunct="1">
              <a:spcBef>
                <a:spcPct val="20000"/>
              </a:spcBef>
              <a:spcAft>
                <a:spcPct val="0"/>
              </a:spcAft>
              <a:buNone/>
              <a:defRPr sz="2000">
                <a:solidFill>
                  <a:schemeClr val="tx1"/>
                </a:solidFill>
                <a:latin typeface="+mn-lt"/>
                <a:ea typeface="+mn-ea"/>
              </a:defRPr>
            </a:lvl8pPr>
            <a:lvl9pPr marL="3657600" indent="0" algn="ctr" rtl="0" eaLnBrk="1" fontAlgn="base" hangingPunct="1">
              <a:spcBef>
                <a:spcPct val="20000"/>
              </a:spcBef>
              <a:spcAft>
                <a:spcPct val="0"/>
              </a:spcAft>
              <a:buNone/>
              <a:defRPr sz="2000">
                <a:solidFill>
                  <a:schemeClr val="tx1"/>
                </a:solidFill>
                <a:latin typeface="+mn-lt"/>
                <a:ea typeface="+mn-ea"/>
              </a:defRPr>
            </a:lvl9pPr>
          </a:lstStyle>
          <a:p>
            <a:pPr algn="l"/>
            <a:r>
              <a:rPr lang="en-GB" altLang="en-US" sz="4000" b="1" kern="0" dirty="0">
                <a:latin typeface="Gotham Rounded Bold" pitchFamily="50" charset="0"/>
                <a:ea typeface="ＭＳ Ｐゴシック" pitchFamily="34" charset="-128"/>
              </a:rPr>
              <a:t>Agenda</a:t>
            </a:r>
          </a:p>
        </p:txBody>
      </p:sp>
      <p:sp>
        <p:nvSpPr>
          <p:cNvPr id="5" name="Title 1"/>
          <p:cNvSpPr>
            <a:spLocks noGrp="1"/>
          </p:cNvSpPr>
          <p:nvPr>
            <p:ph type="ctrTitle"/>
          </p:nvPr>
        </p:nvSpPr>
        <p:spPr>
          <a:xfrm>
            <a:off x="2057400" y="3025774"/>
            <a:ext cx="7315200" cy="2841626"/>
          </a:xfrm>
        </p:spPr>
        <p:txBody>
          <a:bodyPr/>
          <a:lstStyle/>
          <a:p>
            <a:pPr marL="625475" algn="l">
              <a:tabLst>
                <a:tab pos="1343025" algn="l"/>
              </a:tabLst>
            </a:pPr>
            <a:r>
              <a:rPr lang="en-GB" altLang="en-US" sz="2400" b="1" dirty="0">
                <a:latin typeface="Gotham Rounded Bold" pitchFamily="50" charset="0"/>
                <a:ea typeface="ＭＳ Ｐゴシック" pitchFamily="34" charset="-128"/>
              </a:rPr>
              <a:t>1.</a:t>
            </a:r>
            <a:r>
              <a:rPr lang="en-GB" altLang="en-US" sz="2400" dirty="0">
                <a:latin typeface="Gotham Rounded Bold" pitchFamily="50" charset="0"/>
                <a:ea typeface="ＭＳ Ｐゴシック" pitchFamily="34" charset="-128"/>
              </a:rPr>
              <a:t>     </a:t>
            </a:r>
            <a:r>
              <a:rPr lang="en-GB" altLang="en-US" sz="2400" b="1" dirty="0">
                <a:solidFill>
                  <a:schemeClr val="tx1"/>
                </a:solidFill>
                <a:latin typeface="Gotham Rounded Bold" pitchFamily="50" charset="0"/>
                <a:ea typeface="ＭＳ Ｐゴシック" pitchFamily="34" charset="-128"/>
              </a:rPr>
              <a:t>Apologies for Absence</a:t>
            </a:r>
            <a:br>
              <a:rPr lang="en-GB" altLang="en-US" sz="2000" b="1" dirty="0">
                <a:solidFill>
                  <a:schemeClr val="tx1"/>
                </a:solidFill>
                <a:latin typeface="Gotham Rounded Bold" pitchFamily="50" charset="0"/>
                <a:ea typeface="ＭＳ Ｐゴシック" pitchFamily="34" charset="-128"/>
              </a:rPr>
            </a:br>
            <a:r>
              <a:rPr lang="en-GB" altLang="en-US" sz="2400" b="1" dirty="0">
                <a:solidFill>
                  <a:schemeClr val="tx1"/>
                </a:solidFill>
                <a:latin typeface="Gotham Rounded Bold" pitchFamily="50" charset="0"/>
                <a:ea typeface="ＭＳ Ｐゴシック" pitchFamily="34" charset="-128"/>
              </a:rPr>
              <a:t> </a:t>
            </a:r>
            <a:br>
              <a:rPr lang="en-GB" altLang="en-US" sz="2400" b="1" dirty="0">
                <a:solidFill>
                  <a:schemeClr val="tx1"/>
                </a:solidFill>
                <a:latin typeface="Gotham Rounded Bold" pitchFamily="50" charset="0"/>
                <a:ea typeface="ＭＳ Ｐゴシック" pitchFamily="34" charset="-128"/>
              </a:rPr>
            </a:br>
            <a:r>
              <a:rPr lang="en-GB" altLang="en-US" sz="2400" b="1" dirty="0">
                <a:solidFill>
                  <a:schemeClr val="tx1"/>
                </a:solidFill>
                <a:latin typeface="Gotham Rounded Bold" pitchFamily="50" charset="0"/>
                <a:ea typeface="ＭＳ Ｐゴシック" pitchFamily="34" charset="-128"/>
              </a:rPr>
              <a:t>2.    Minutes of previous </a:t>
            </a:r>
            <a:br>
              <a:rPr lang="en-GB" altLang="en-US" sz="2400" b="1" dirty="0">
                <a:solidFill>
                  <a:schemeClr val="tx1"/>
                </a:solidFill>
                <a:latin typeface="Gotham Rounded Bold" pitchFamily="50" charset="0"/>
                <a:ea typeface="ＭＳ Ｐゴシック" pitchFamily="34" charset="-128"/>
              </a:rPr>
            </a:br>
            <a:r>
              <a:rPr lang="en-GB" altLang="en-US" sz="2400" b="1" dirty="0">
                <a:solidFill>
                  <a:schemeClr val="tx1"/>
                </a:solidFill>
                <a:latin typeface="Gotham Rounded Bold" pitchFamily="50" charset="0"/>
                <a:ea typeface="ＭＳ Ｐゴシック" pitchFamily="34" charset="-128"/>
              </a:rPr>
              <a:t>	Annual General Meeting</a:t>
            </a:r>
            <a:br>
              <a:rPr lang="en-GB" altLang="en-US" sz="2000" b="1" dirty="0">
                <a:solidFill>
                  <a:schemeClr val="tx1"/>
                </a:solidFill>
                <a:latin typeface="Gotham Rounded Bold" pitchFamily="50" charset="0"/>
                <a:ea typeface="ＭＳ Ｐゴシック" pitchFamily="34" charset="-128"/>
              </a:rPr>
            </a:br>
            <a:r>
              <a:rPr lang="en-GB" altLang="en-US" sz="2400" b="1" dirty="0">
                <a:solidFill>
                  <a:schemeClr val="tx1"/>
                </a:solidFill>
                <a:latin typeface="Gotham Rounded Bold" pitchFamily="50" charset="0"/>
                <a:ea typeface="ＭＳ Ｐゴシック" pitchFamily="34" charset="-128"/>
              </a:rPr>
              <a:t> </a:t>
            </a:r>
            <a:br>
              <a:rPr lang="en-GB" altLang="en-US" sz="2400" b="1" dirty="0">
                <a:solidFill>
                  <a:schemeClr val="tx1"/>
                </a:solidFill>
                <a:latin typeface="Gotham Rounded Bold" pitchFamily="50" charset="0"/>
                <a:ea typeface="ＭＳ Ｐゴシック" pitchFamily="34" charset="-128"/>
              </a:rPr>
            </a:br>
            <a:r>
              <a:rPr lang="en-GB" altLang="en-US" sz="2400" b="1" dirty="0">
                <a:solidFill>
                  <a:schemeClr val="tx1"/>
                </a:solidFill>
                <a:latin typeface="Gotham Rounded Bold" pitchFamily="50" charset="0"/>
                <a:ea typeface="ＭＳ Ｐゴシック" pitchFamily="34" charset="-128"/>
              </a:rPr>
              <a:t>3.    Presentation of Board Reports </a:t>
            </a:r>
            <a:br>
              <a:rPr lang="en-GB" altLang="en-US" sz="2400" b="1" dirty="0">
                <a:solidFill>
                  <a:schemeClr val="tx1"/>
                </a:solidFill>
                <a:latin typeface="Gotham Rounded Bold" pitchFamily="50" charset="0"/>
                <a:ea typeface="ＭＳ Ｐゴシック" pitchFamily="34" charset="-128"/>
              </a:rPr>
            </a:br>
            <a:r>
              <a:rPr lang="en-GB" altLang="en-US" sz="2400" b="1" dirty="0">
                <a:solidFill>
                  <a:schemeClr val="tx1"/>
                </a:solidFill>
                <a:latin typeface="Gotham Rounded Bold" pitchFamily="50" charset="0"/>
                <a:ea typeface="ＭＳ Ｐゴシック" pitchFamily="34" charset="-128"/>
              </a:rPr>
              <a:t>	&amp; Accounts</a:t>
            </a:r>
            <a:br>
              <a:rPr lang="en-GB" altLang="en-US" sz="2000" b="1" dirty="0">
                <a:solidFill>
                  <a:schemeClr val="tx1"/>
                </a:solidFill>
                <a:latin typeface="Gotham Rounded Bold" pitchFamily="50" charset="0"/>
                <a:ea typeface="ＭＳ Ｐゴシック" pitchFamily="34" charset="-128"/>
              </a:rPr>
            </a:br>
            <a:br>
              <a:rPr lang="en-GB" altLang="en-US" sz="2400" b="1" dirty="0">
                <a:solidFill>
                  <a:schemeClr val="tx1"/>
                </a:solidFill>
                <a:latin typeface="Gotham Rounded Bold" pitchFamily="50" charset="0"/>
                <a:ea typeface="ＭＳ Ｐゴシック" pitchFamily="34" charset="-128"/>
              </a:rPr>
            </a:br>
            <a:r>
              <a:rPr lang="en-GB" altLang="en-US" sz="2400" b="1" dirty="0">
                <a:solidFill>
                  <a:schemeClr val="tx1"/>
                </a:solidFill>
                <a:latin typeface="Gotham Rounded Bold" pitchFamily="50" charset="0"/>
                <a:ea typeface="ＭＳ Ｐゴシック" pitchFamily="34" charset="-128"/>
              </a:rPr>
              <a:t>4.    Appointment of Auditors</a:t>
            </a:r>
            <a:br>
              <a:rPr lang="en-GB" altLang="en-US" sz="2000" b="1" dirty="0">
                <a:solidFill>
                  <a:schemeClr val="tx1"/>
                </a:solidFill>
                <a:latin typeface="Gotham Rounded Bold" pitchFamily="50" charset="0"/>
                <a:ea typeface="ＭＳ Ｐゴシック" pitchFamily="34" charset="-128"/>
              </a:rPr>
            </a:br>
            <a:r>
              <a:rPr lang="en-GB" altLang="en-US" sz="2400" b="1" dirty="0">
                <a:solidFill>
                  <a:schemeClr val="tx1"/>
                </a:solidFill>
                <a:latin typeface="Gotham Rounded Bold" pitchFamily="50" charset="0"/>
                <a:ea typeface="ＭＳ Ｐゴシック" pitchFamily="34" charset="-128"/>
              </a:rPr>
              <a:t> 		</a:t>
            </a:r>
            <a:br>
              <a:rPr lang="en-GB" altLang="en-US" sz="2400" b="1" dirty="0">
                <a:solidFill>
                  <a:schemeClr val="tx1"/>
                </a:solidFill>
                <a:latin typeface="Gotham Rounded Bold" pitchFamily="50" charset="0"/>
                <a:ea typeface="ＭＳ Ｐゴシック" pitchFamily="34" charset="-128"/>
              </a:rPr>
            </a:br>
            <a:r>
              <a:rPr lang="en-GB" altLang="en-US" sz="2400" b="1" dirty="0">
                <a:solidFill>
                  <a:schemeClr val="tx1"/>
                </a:solidFill>
                <a:latin typeface="Gotham Rounded Bold" pitchFamily="50" charset="0"/>
                <a:ea typeface="ＭＳ Ｐゴシック" pitchFamily="34" charset="-128"/>
              </a:rPr>
              <a:t>5.    Election of Regional Management 	Board Members</a:t>
            </a:r>
            <a:br>
              <a:rPr lang="en-GB" altLang="en-US" sz="2000" b="1" dirty="0">
                <a:solidFill>
                  <a:schemeClr val="tx1"/>
                </a:solidFill>
                <a:latin typeface="Gotham Rounded Bold" pitchFamily="50" charset="0"/>
                <a:ea typeface="ＭＳ Ｐゴシック" pitchFamily="34" charset="-128"/>
              </a:rPr>
            </a:br>
            <a:br>
              <a:rPr lang="en-GB" altLang="en-US" sz="2400" b="1" dirty="0">
                <a:solidFill>
                  <a:schemeClr val="tx1"/>
                </a:solidFill>
                <a:latin typeface="Gotham Rounded Bold" pitchFamily="50" charset="0"/>
                <a:ea typeface="ＭＳ Ｐゴシック" pitchFamily="34" charset="-128"/>
              </a:rPr>
            </a:br>
            <a:r>
              <a:rPr lang="en-GB" altLang="en-US" sz="2400" b="1" dirty="0">
                <a:solidFill>
                  <a:schemeClr val="tx1"/>
                </a:solidFill>
                <a:latin typeface="Gotham Rounded Bold" pitchFamily="50" charset="0"/>
                <a:ea typeface="ＭＳ Ｐゴシック" pitchFamily="34" charset="-128"/>
              </a:rPr>
              <a:t>6.    Ordinary Resolution</a:t>
            </a:r>
            <a:br>
              <a:rPr lang="en-GB" altLang="en-US" sz="2400" b="1" dirty="0">
                <a:solidFill>
                  <a:srgbClr val="4D0F0F"/>
                </a:solidFill>
                <a:latin typeface="Gotham Rounded Book" pitchFamily="50" charset="0"/>
                <a:ea typeface="ＭＳ Ｐゴシック" pitchFamily="34" charset="-128"/>
              </a:rPr>
            </a:br>
            <a:br>
              <a:rPr lang="en-GB" altLang="en-US" sz="1600" dirty="0">
                <a:solidFill>
                  <a:srgbClr val="4D0F0F"/>
                </a:solidFill>
                <a:ea typeface="ＭＳ Ｐゴシック" pitchFamily="34" charset="-128"/>
              </a:rPr>
            </a:br>
            <a:br>
              <a:rPr lang="en-GB" altLang="en-US" sz="1600" dirty="0">
                <a:ea typeface="ＭＳ Ｐゴシック" pitchFamily="34" charset="-128"/>
              </a:rPr>
            </a:br>
            <a:endParaRPr lang="en-GB" altLang="en-US" sz="1600" dirty="0">
              <a:ea typeface="ＭＳ Ｐゴシック" pitchFamily="34" charset="-128"/>
            </a:endParaRPr>
          </a:p>
        </p:txBody>
      </p:sp>
    </p:spTree>
    <p:extLst>
      <p:ext uri="{BB962C8B-B14F-4D97-AF65-F5344CB8AC3E}">
        <p14:creationId xmlns:p14="http://schemas.microsoft.com/office/powerpoint/2010/main" val="3782789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0B5897-D86C-A875-92FE-253A8ECFCD55}"/>
              </a:ext>
            </a:extLst>
          </p:cNvPr>
          <p:cNvSpPr txBox="1"/>
          <p:nvPr/>
        </p:nvSpPr>
        <p:spPr>
          <a:xfrm>
            <a:off x="0" y="685800"/>
            <a:ext cx="3429000" cy="6001643"/>
          </a:xfrm>
          <a:prstGeom prst="rect">
            <a:avLst/>
          </a:prstGeom>
          <a:noFill/>
        </p:spPr>
        <p:txBody>
          <a:bodyPr wrap="square" rtlCol="0">
            <a:spAutoFit/>
          </a:bodyPr>
          <a:lstStyle/>
          <a:p>
            <a:pPr algn="r"/>
            <a:r>
              <a:rPr lang="en-US" sz="2000" b="1" dirty="0">
                <a:latin typeface="Gotham Rounded Medium" pitchFamily="50" charset="0"/>
              </a:rPr>
              <a:t>AGM Report</a:t>
            </a:r>
          </a:p>
          <a:p>
            <a:pPr algn="ctr"/>
            <a:endParaRPr lang="en-US" sz="2000" b="1" dirty="0">
              <a:latin typeface="Gotham Rounded Medium" pitchFamily="50" charset="0"/>
            </a:endParaRPr>
          </a:p>
          <a:p>
            <a:pPr algn="ctr"/>
            <a:endParaRPr lang="en-US" sz="2000" b="1" dirty="0">
              <a:latin typeface="Gotham Rounded Medium" pitchFamily="50" charset="0"/>
            </a:endParaRPr>
          </a:p>
          <a:p>
            <a:pPr algn="ctr"/>
            <a:r>
              <a:rPr lang="en-US" sz="2800" b="1" dirty="0">
                <a:latin typeface="Gotham Rounded Medium" pitchFamily="50" charset="0"/>
              </a:rPr>
              <a:t>England Netball update</a:t>
            </a:r>
          </a:p>
          <a:p>
            <a:pPr algn="ctr"/>
            <a:endParaRPr lang="en-US" sz="2400" b="1" dirty="0">
              <a:latin typeface="Gotham Rounded Medium" pitchFamily="50" charset="0"/>
            </a:endParaRPr>
          </a:p>
          <a:p>
            <a:pPr algn="ctr"/>
            <a:r>
              <a:rPr lang="en-US" sz="2400" b="1" dirty="0">
                <a:latin typeface="Gotham Rounded Medium" pitchFamily="50" charset="0"/>
              </a:rPr>
              <a:t>September 2022</a:t>
            </a:r>
          </a:p>
          <a:p>
            <a:pPr algn="ctr"/>
            <a:endParaRPr lang="en-US" sz="2400" b="1" dirty="0">
              <a:latin typeface="Gotham Rounded Medium" pitchFamily="50" charset="0"/>
            </a:endParaRPr>
          </a:p>
          <a:p>
            <a:pPr algn="ctr"/>
            <a:r>
              <a:rPr lang="en-GB" sz="4000" b="1" dirty="0">
                <a:effectLst/>
                <a:latin typeface="Gotham Rounded Bold" pitchFamily="50" charset="0"/>
                <a:ea typeface="Calibri" panose="020F0502020204030204" pitchFamily="34" charset="0"/>
                <a:cs typeface="Times New Roman" panose="02020603050405020304" pitchFamily="18" charset="0"/>
              </a:rPr>
              <a:t>A year of recovery </a:t>
            </a:r>
            <a:r>
              <a:rPr lang="en-GB" sz="4000" b="1" dirty="0">
                <a:latin typeface="Gotham Rounded Bold" pitchFamily="50" charset="0"/>
                <a:ea typeface="Calibri" panose="020F0502020204030204" pitchFamily="34" charset="0"/>
                <a:cs typeface="Times New Roman" panose="02020603050405020304" pitchFamily="18" charset="0"/>
              </a:rPr>
              <a:t>across the Region</a:t>
            </a:r>
            <a:endParaRPr lang="en-US" sz="4000" b="1" dirty="0">
              <a:latin typeface="Gotham Rounded Bold" pitchFamily="50" charset="0"/>
            </a:endParaRPr>
          </a:p>
          <a:p>
            <a:pPr algn="ctr"/>
            <a:endParaRPr lang="en-US" b="1" dirty="0">
              <a:latin typeface="Gotham Rounded Medium" pitchFamily="50" charset="0"/>
            </a:endParaRPr>
          </a:p>
          <a:p>
            <a:pPr algn="ctr"/>
            <a:endParaRPr lang="en-GB" b="1" dirty="0">
              <a:latin typeface="Gotham Rounded Medium" pitchFamily="50" charset="0"/>
            </a:endParaRPr>
          </a:p>
        </p:txBody>
      </p:sp>
      <p:sp>
        <p:nvSpPr>
          <p:cNvPr id="5" name="Text Placeholder 4">
            <a:extLst>
              <a:ext uri="{FF2B5EF4-FFF2-40B4-BE49-F238E27FC236}">
                <a16:creationId xmlns:a16="http://schemas.microsoft.com/office/drawing/2014/main" id="{F8B9B185-4D6A-49D7-AED2-A4BB4E2377F7}"/>
              </a:ext>
            </a:extLst>
          </p:cNvPr>
          <p:cNvSpPr>
            <a:spLocks noGrp="1"/>
          </p:cNvSpPr>
          <p:nvPr>
            <p:ph type="body" sz="quarter" idx="10"/>
          </p:nvPr>
        </p:nvSpPr>
        <p:spPr>
          <a:xfrm>
            <a:off x="4419600" y="685800"/>
            <a:ext cx="4924623" cy="5216523"/>
          </a:xfrm>
          <a:solidFill>
            <a:schemeClr val="tx1"/>
          </a:solidFill>
        </p:spPr>
        <p:txBody>
          <a:bodyPr>
            <a:noAutofit/>
          </a:bodyPr>
          <a:lstStyle/>
          <a:p>
            <a:pPr algn="just">
              <a:lnSpc>
                <a:spcPct val="107000"/>
              </a:lnSpc>
              <a:spcAft>
                <a:spcPts val="600"/>
              </a:spcAft>
            </a:pPr>
            <a:r>
              <a:rPr lang="en-GB" sz="2000" dirty="0">
                <a:effectLst/>
                <a:latin typeface="Gotham Rounded Medium" pitchFamily="50" charset="0"/>
                <a:ea typeface="Calibri" panose="020F0502020204030204" pitchFamily="34" charset="0"/>
                <a:cs typeface="Times New Roman" panose="02020603050405020304" pitchFamily="18" charset="0"/>
              </a:rPr>
              <a:t>Netball was able to restart in March 2021 with some mitigations and modified rules as we were still dealing with Covid 19. </a:t>
            </a:r>
          </a:p>
          <a:p>
            <a:pPr algn="just">
              <a:lnSpc>
                <a:spcPct val="107000"/>
              </a:lnSpc>
              <a:spcAft>
                <a:spcPts val="600"/>
              </a:spcAft>
            </a:pPr>
            <a:r>
              <a:rPr lang="en-GB" sz="2000" dirty="0">
                <a:effectLst/>
                <a:latin typeface="Gotham Rounded Medium" pitchFamily="50" charset="0"/>
                <a:ea typeface="Calibri" panose="020F0502020204030204" pitchFamily="34" charset="0"/>
                <a:cs typeface="Times New Roman" panose="02020603050405020304" pitchFamily="18" charset="0"/>
              </a:rPr>
              <a:t>Covid has still had a huge impact on our sport but with the support of all our dedicated members, clubs, leagues, region and counties we have managed to get so many women and girls back onto netball courts. </a:t>
            </a:r>
          </a:p>
          <a:p>
            <a:pPr algn="just">
              <a:lnSpc>
                <a:spcPct val="107000"/>
              </a:lnSpc>
              <a:spcAft>
                <a:spcPts val="600"/>
              </a:spcAft>
            </a:pPr>
            <a:r>
              <a:rPr lang="en-GB" sz="2000" dirty="0">
                <a:effectLst/>
                <a:latin typeface="Gotham Rounded Medium" pitchFamily="50" charset="0"/>
                <a:ea typeface="Calibri" panose="020F0502020204030204" pitchFamily="34" charset="0"/>
                <a:cs typeface="Times New Roman" panose="02020603050405020304" pitchFamily="18" charset="0"/>
              </a:rPr>
              <a:t>So, firstly a huge Thank You to each and everyone of you for supporting the Rise Again Campaign and for your continued passion for our wonderful sport. </a:t>
            </a:r>
          </a:p>
          <a:p>
            <a:endParaRPr lang="en-GB" sz="2000" dirty="0">
              <a:latin typeface="Gotham Rounded Medium" pitchFamily="50" charset="0"/>
            </a:endParaRPr>
          </a:p>
        </p:txBody>
      </p:sp>
    </p:spTree>
    <p:extLst>
      <p:ext uri="{BB962C8B-B14F-4D97-AF65-F5344CB8AC3E}">
        <p14:creationId xmlns:p14="http://schemas.microsoft.com/office/powerpoint/2010/main" val="1610396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8872A-FB35-4D89-BB7E-71BDB894FDD6}"/>
              </a:ext>
            </a:extLst>
          </p:cNvPr>
          <p:cNvSpPr>
            <a:spLocks noGrp="1"/>
          </p:cNvSpPr>
          <p:nvPr>
            <p:ph type="ctrTitle"/>
          </p:nvPr>
        </p:nvSpPr>
        <p:spPr>
          <a:xfrm>
            <a:off x="228600" y="3200400"/>
            <a:ext cx="3294351" cy="1274618"/>
          </a:xfrm>
        </p:spPr>
        <p:txBody>
          <a:bodyPr>
            <a:noAutofit/>
          </a:bodyPr>
          <a:lstStyle/>
          <a:p>
            <a:pPr>
              <a:lnSpc>
                <a:spcPct val="107000"/>
              </a:lnSpc>
              <a:spcAft>
                <a:spcPts val="600"/>
              </a:spcAft>
            </a:pPr>
            <a:r>
              <a:rPr lang="en-GB" sz="3400" b="0" u="sng" dirty="0">
                <a:effectLst/>
                <a:latin typeface="Gotham Rounded Bold" pitchFamily="50" charset="0"/>
                <a:ea typeface="Calibri" panose="020F0502020204030204" pitchFamily="34" charset="0"/>
                <a:cs typeface="Times New Roman" panose="02020603050405020304" pitchFamily="18" charset="0"/>
              </a:rPr>
              <a:t>England Netball Priorities for </a:t>
            </a:r>
            <a:br>
              <a:rPr lang="en-GB" sz="3400" b="0" u="sng" dirty="0">
                <a:effectLst/>
                <a:latin typeface="Gotham Rounded Bold" pitchFamily="50" charset="0"/>
                <a:ea typeface="Calibri" panose="020F0502020204030204" pitchFamily="34" charset="0"/>
                <a:cs typeface="Times New Roman" panose="02020603050405020304" pitchFamily="18" charset="0"/>
              </a:rPr>
            </a:br>
            <a:r>
              <a:rPr lang="en-GB" sz="3400" b="0" u="sng" dirty="0">
                <a:effectLst/>
                <a:latin typeface="Gotham Rounded Bold" pitchFamily="50" charset="0"/>
                <a:ea typeface="Calibri" panose="020F0502020204030204" pitchFamily="34" charset="0"/>
                <a:cs typeface="Times New Roman" panose="02020603050405020304" pitchFamily="18" charset="0"/>
              </a:rPr>
              <a:t>21-22 </a:t>
            </a:r>
            <a:br>
              <a:rPr lang="en-GB" sz="3200" b="0" dirty="0">
                <a:effectLst/>
                <a:latin typeface="Gotham Rounded Bold" pitchFamily="50" charset="0"/>
                <a:ea typeface="Calibri" panose="020F0502020204030204" pitchFamily="34" charset="0"/>
                <a:cs typeface="Times New Roman" panose="02020603050405020304" pitchFamily="18" charset="0"/>
              </a:rPr>
            </a:br>
            <a:br>
              <a:rPr lang="en-GB" sz="3200" b="0" dirty="0">
                <a:effectLst/>
                <a:latin typeface="Gotham Rounded Bold" pitchFamily="50" charset="0"/>
                <a:ea typeface="Calibri" panose="020F0502020204030204" pitchFamily="34" charset="0"/>
                <a:cs typeface="Times New Roman" panose="02020603050405020304" pitchFamily="18" charset="0"/>
              </a:rPr>
            </a:br>
            <a:endParaRPr lang="en-GB" sz="4000" b="0" dirty="0">
              <a:latin typeface="Gotham Rounded Bold" pitchFamily="50" charset="0"/>
            </a:endParaRPr>
          </a:p>
        </p:txBody>
      </p:sp>
      <p:sp>
        <p:nvSpPr>
          <p:cNvPr id="5" name="Text Placeholder 4">
            <a:extLst>
              <a:ext uri="{FF2B5EF4-FFF2-40B4-BE49-F238E27FC236}">
                <a16:creationId xmlns:a16="http://schemas.microsoft.com/office/drawing/2014/main" id="{85E3DD2A-CEE7-8867-8FE8-FFF9756726F1}"/>
              </a:ext>
            </a:extLst>
          </p:cNvPr>
          <p:cNvSpPr>
            <a:spLocks noGrp="1"/>
          </p:cNvSpPr>
          <p:nvPr>
            <p:ph type="body" sz="quarter" idx="10"/>
          </p:nvPr>
        </p:nvSpPr>
        <p:spPr/>
        <p:txBody>
          <a:bodyPr>
            <a:normAutofit fontScale="92500" lnSpcReduction="20000"/>
          </a:bodyPr>
          <a:lstStyle/>
          <a:p>
            <a:r>
              <a:rPr lang="en-GB" sz="2200" b="1" dirty="0">
                <a:effectLst/>
                <a:latin typeface="Gotham Rounded Medium" pitchFamily="50" charset="0"/>
                <a:ea typeface="Calibri" panose="020F0502020204030204" pitchFamily="34" charset="0"/>
                <a:cs typeface="Times New Roman" panose="02020603050405020304" pitchFamily="18" charset="0"/>
              </a:rPr>
              <a:t>Rebuild activity levels in England by reactivating national opportunities for every community with a focus on those most impacted by the pandemic </a:t>
            </a:r>
          </a:p>
          <a:p>
            <a:br>
              <a:rPr lang="en-GB" sz="2200" dirty="0">
                <a:effectLst/>
                <a:latin typeface="Gotham Rounded Medium" pitchFamily="50" charset="0"/>
                <a:ea typeface="Calibri" panose="020F0502020204030204" pitchFamily="34" charset="0"/>
                <a:cs typeface="Times New Roman" panose="02020603050405020304" pitchFamily="18" charset="0"/>
              </a:rPr>
            </a:br>
            <a:r>
              <a:rPr lang="en-GB" sz="2200" dirty="0">
                <a:effectLst/>
                <a:latin typeface="Gotham Rounded Medium" pitchFamily="50" charset="0"/>
                <a:ea typeface="Calibri" panose="020F0502020204030204" pitchFamily="34" charset="0"/>
                <a:cs typeface="Times New Roman" panose="02020603050405020304" pitchFamily="18" charset="0"/>
              </a:rPr>
              <a:t>Reactivate clubs, leagues and competitions </a:t>
            </a:r>
            <a:br>
              <a:rPr lang="en-GB" sz="2200" dirty="0">
                <a:effectLst/>
                <a:latin typeface="Gotham Rounded Medium" pitchFamily="50" charset="0"/>
                <a:ea typeface="Calibri" panose="020F0502020204030204" pitchFamily="34" charset="0"/>
                <a:cs typeface="Times New Roman" panose="02020603050405020304" pitchFamily="18" charset="0"/>
              </a:rPr>
            </a:br>
            <a:endParaRPr lang="en-GB" sz="2200" dirty="0">
              <a:effectLst/>
              <a:latin typeface="Gotham Rounded Medium" pitchFamily="50" charset="0"/>
              <a:ea typeface="Calibri" panose="020F0502020204030204" pitchFamily="34" charset="0"/>
              <a:cs typeface="Times New Roman" panose="02020603050405020304" pitchFamily="18" charset="0"/>
            </a:endParaRPr>
          </a:p>
          <a:p>
            <a:r>
              <a:rPr lang="en-GB" sz="2200" dirty="0">
                <a:effectLst/>
                <a:latin typeface="Gotham Rounded Medium" pitchFamily="50" charset="0"/>
                <a:ea typeface="Calibri" panose="020F0502020204030204" pitchFamily="34" charset="0"/>
                <a:cs typeface="Times New Roman" panose="02020603050405020304" pitchFamily="18" charset="0"/>
              </a:rPr>
              <a:t>Reactivate a nationwide programme offer</a:t>
            </a:r>
            <a:br>
              <a:rPr lang="en-GB" sz="2200" dirty="0">
                <a:effectLst/>
                <a:latin typeface="Gotham Rounded Medium" pitchFamily="50" charset="0"/>
                <a:ea typeface="Calibri" panose="020F0502020204030204" pitchFamily="34" charset="0"/>
                <a:cs typeface="Times New Roman" panose="02020603050405020304" pitchFamily="18" charset="0"/>
              </a:rPr>
            </a:br>
            <a:endParaRPr lang="en-GB" sz="2200" dirty="0">
              <a:effectLst/>
              <a:latin typeface="Gotham Rounded Medium" pitchFamily="50" charset="0"/>
              <a:ea typeface="Calibri" panose="020F0502020204030204" pitchFamily="34" charset="0"/>
              <a:cs typeface="Times New Roman" panose="02020603050405020304" pitchFamily="18" charset="0"/>
            </a:endParaRPr>
          </a:p>
          <a:p>
            <a:r>
              <a:rPr lang="en-GB" sz="2200" dirty="0">
                <a:effectLst/>
                <a:latin typeface="Gotham Rounded Medium" pitchFamily="50" charset="0"/>
                <a:ea typeface="Calibri" panose="020F0502020204030204" pitchFamily="34" charset="0"/>
                <a:cs typeface="Times New Roman" panose="02020603050405020304" pitchFamily="18" charset="0"/>
              </a:rPr>
              <a:t>Re-energising a focus on equality, diversity and inclusion – those most impacted by the pandemic</a:t>
            </a:r>
          </a:p>
          <a:p>
            <a:endParaRPr lang="en-GB" sz="2200" dirty="0">
              <a:latin typeface="Gotham Rounded Medium" pitchFamily="50" charset="0"/>
              <a:cs typeface="Times New Roman" panose="02020603050405020304" pitchFamily="18" charset="0"/>
            </a:endParaRPr>
          </a:p>
          <a:p>
            <a:r>
              <a:rPr lang="en-GB" sz="2200" b="1" dirty="0">
                <a:effectLst/>
                <a:latin typeface="Gotham Rounded Medium" pitchFamily="50" charset="0"/>
                <a:ea typeface="Calibri" panose="020F0502020204030204" pitchFamily="34" charset="0"/>
                <a:cs typeface="Times New Roman" panose="02020603050405020304" pitchFamily="18" charset="0"/>
              </a:rPr>
              <a:t>Modernise our approach to Learning and Development to support the people in our game</a:t>
            </a:r>
            <a:endParaRPr lang="en-GB" sz="2200" dirty="0">
              <a:latin typeface="Gotham Rounded Medium" pitchFamily="50" charset="0"/>
            </a:endParaRPr>
          </a:p>
        </p:txBody>
      </p:sp>
    </p:spTree>
    <p:extLst>
      <p:ext uri="{BB962C8B-B14F-4D97-AF65-F5344CB8AC3E}">
        <p14:creationId xmlns:p14="http://schemas.microsoft.com/office/powerpoint/2010/main" val="1906822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8872A-FB35-4D89-BB7E-71BDB894FDD6}"/>
              </a:ext>
            </a:extLst>
          </p:cNvPr>
          <p:cNvSpPr>
            <a:spLocks noGrp="1"/>
          </p:cNvSpPr>
          <p:nvPr>
            <p:ph type="ctrTitle"/>
          </p:nvPr>
        </p:nvSpPr>
        <p:spPr>
          <a:xfrm>
            <a:off x="304800" y="2791691"/>
            <a:ext cx="3078740" cy="1274618"/>
          </a:xfrm>
        </p:spPr>
        <p:txBody>
          <a:bodyPr>
            <a:noAutofit/>
          </a:bodyPr>
          <a:lstStyle/>
          <a:p>
            <a:pPr>
              <a:lnSpc>
                <a:spcPct val="107000"/>
              </a:lnSpc>
              <a:spcAft>
                <a:spcPts val="600"/>
              </a:spcAft>
            </a:pPr>
            <a:r>
              <a:rPr lang="en-GB" sz="3200" b="1" u="sng" dirty="0">
                <a:effectLst/>
                <a:latin typeface="Gotham Rounded Bold" pitchFamily="50" charset="0"/>
                <a:ea typeface="Calibri" panose="020F0502020204030204" pitchFamily="34" charset="0"/>
                <a:cs typeface="Times New Roman" panose="02020603050405020304" pitchFamily="18" charset="0"/>
              </a:rPr>
              <a:t>National achievements from the year </a:t>
            </a:r>
            <a:br>
              <a:rPr lang="en-GB" sz="3200" dirty="0">
                <a:effectLst/>
                <a:latin typeface="Gotham Rounded Bold" pitchFamily="50" charset="0"/>
                <a:ea typeface="Calibri" panose="020F0502020204030204" pitchFamily="34" charset="0"/>
                <a:cs typeface="Times New Roman" panose="02020603050405020304" pitchFamily="18" charset="0"/>
              </a:rPr>
            </a:br>
            <a:br>
              <a:rPr lang="en-GB" sz="3200" dirty="0">
                <a:effectLst/>
                <a:latin typeface="Gotham Rounded Bold" pitchFamily="50" charset="0"/>
                <a:ea typeface="Calibri" panose="020F0502020204030204" pitchFamily="34" charset="0"/>
                <a:cs typeface="Times New Roman" panose="02020603050405020304" pitchFamily="18" charset="0"/>
              </a:rPr>
            </a:br>
            <a:br>
              <a:rPr lang="en-GB" sz="3200" dirty="0">
                <a:effectLst/>
                <a:latin typeface="Gotham Rounded Bold" pitchFamily="50" charset="0"/>
                <a:ea typeface="Calibri" panose="020F0502020204030204" pitchFamily="34" charset="0"/>
                <a:cs typeface="Times New Roman" panose="02020603050405020304" pitchFamily="18" charset="0"/>
              </a:rPr>
            </a:br>
            <a:endParaRPr lang="en-GB" sz="4000" dirty="0">
              <a:latin typeface="Gotham Rounded Bold" pitchFamily="50" charset="0"/>
            </a:endParaRPr>
          </a:p>
        </p:txBody>
      </p:sp>
      <p:sp>
        <p:nvSpPr>
          <p:cNvPr id="5" name="Text Placeholder 4">
            <a:extLst>
              <a:ext uri="{FF2B5EF4-FFF2-40B4-BE49-F238E27FC236}">
                <a16:creationId xmlns:a16="http://schemas.microsoft.com/office/drawing/2014/main" id="{85E3DD2A-CEE7-8867-8FE8-FFF9756726F1}"/>
              </a:ext>
            </a:extLst>
          </p:cNvPr>
          <p:cNvSpPr>
            <a:spLocks noGrp="1"/>
          </p:cNvSpPr>
          <p:nvPr>
            <p:ph type="body" sz="quarter" idx="10"/>
          </p:nvPr>
        </p:nvSpPr>
        <p:spPr>
          <a:xfrm>
            <a:off x="3810000" y="228600"/>
            <a:ext cx="6019800" cy="6400800"/>
          </a:xfrm>
        </p:spPr>
        <p:txBody>
          <a:bodyPr>
            <a:normAutofit fontScale="77500" lnSpcReduction="20000"/>
          </a:bodyPr>
          <a:lstStyle/>
          <a:p>
            <a:pPr marL="342900" lvl="0" indent="-342900" algn="just">
              <a:lnSpc>
                <a:spcPct val="107000"/>
              </a:lnSpc>
              <a:spcAft>
                <a:spcPts val="600"/>
              </a:spcAft>
              <a:buSzPts val="1000"/>
              <a:buFont typeface="Symbol" panose="05050102010706020507" pitchFamily="18" charset="2"/>
              <a:buChar char=""/>
              <a:tabLst>
                <a:tab pos="457200" algn="l"/>
              </a:tabLst>
            </a:pPr>
            <a:r>
              <a:rPr lang="en-GB" sz="1800" dirty="0">
                <a:effectLst/>
                <a:latin typeface="Gotham Rounded Medium" pitchFamily="50" charset="0"/>
                <a:ea typeface="Calibri" panose="020F0502020204030204" pitchFamily="34" charset="0"/>
                <a:cs typeface="Times New Roman" panose="02020603050405020304" pitchFamily="18" charset="0"/>
              </a:rPr>
              <a:t>We have now reached a new record number for members with over 108,250 people returning to a netball court. This exceeds the previous record set during the 2018/19 year, in between the Commonwealth Games and the Netball World Cup in Liverpool, where we had 107,500 members. </a:t>
            </a:r>
          </a:p>
          <a:p>
            <a:pPr marL="342900" lvl="0" indent="-342900" algn="just">
              <a:lnSpc>
                <a:spcPct val="107000"/>
              </a:lnSpc>
              <a:spcAft>
                <a:spcPts val="600"/>
              </a:spcAft>
              <a:buSzPts val="1000"/>
              <a:buFont typeface="Symbol" panose="05050102010706020507" pitchFamily="18" charset="2"/>
              <a:buChar char=""/>
              <a:tabLst>
                <a:tab pos="457200" algn="l"/>
              </a:tabLst>
            </a:pPr>
            <a:r>
              <a:rPr lang="en-GB" sz="1800" dirty="0">
                <a:effectLst/>
                <a:latin typeface="Gotham Rounded Medium" pitchFamily="50" charset="0"/>
                <a:ea typeface="Calibri" panose="020F0502020204030204" pitchFamily="34" charset="0"/>
                <a:cs typeface="Times New Roman" panose="02020603050405020304" pitchFamily="18" charset="0"/>
              </a:rPr>
              <a:t>From 30</a:t>
            </a:r>
            <a:r>
              <a:rPr lang="en-GB" sz="1800" baseline="30000" dirty="0">
                <a:effectLst/>
                <a:latin typeface="Gotham Rounded Medium" pitchFamily="50" charset="0"/>
                <a:ea typeface="Calibri" panose="020F0502020204030204" pitchFamily="34" charset="0"/>
                <a:cs typeface="Times New Roman" panose="02020603050405020304" pitchFamily="18" charset="0"/>
              </a:rPr>
              <a:t>th</a:t>
            </a:r>
            <a:r>
              <a:rPr lang="en-GB" sz="1800" dirty="0">
                <a:effectLst/>
                <a:latin typeface="Gotham Rounded Medium" pitchFamily="50" charset="0"/>
                <a:ea typeface="Calibri" panose="020F0502020204030204" pitchFamily="34" charset="0"/>
                <a:cs typeface="Times New Roman" panose="02020603050405020304" pitchFamily="18" charset="0"/>
              </a:rPr>
              <a:t> May EN will be pitching Bee Netball to clubs to excite, inspire and to motivate them about the evolution of the programme, any club wishing to deliver Bee Netball can join one of the welcome virtual sessions. We now have over 100 clubs who have shown an interest, and many are getting ready to offer this exciting programme to youngsters in September </a:t>
            </a:r>
          </a:p>
          <a:p>
            <a:pPr marL="342900" lvl="0" indent="-342900" algn="just">
              <a:lnSpc>
                <a:spcPct val="107000"/>
              </a:lnSpc>
              <a:spcAft>
                <a:spcPts val="600"/>
              </a:spcAft>
              <a:buSzPts val="1000"/>
              <a:buFont typeface="Symbol" panose="05050102010706020507" pitchFamily="18" charset="2"/>
              <a:buChar char=""/>
              <a:tabLst>
                <a:tab pos="457200" algn="l"/>
              </a:tabLst>
            </a:pPr>
            <a:r>
              <a:rPr lang="en-GB" sz="1800" dirty="0">
                <a:effectLst/>
                <a:latin typeface="Gotham Rounded Medium" pitchFamily="50" charset="0"/>
                <a:ea typeface="Calibri" panose="020F0502020204030204" pitchFamily="34" charset="0"/>
                <a:cs typeface="Times New Roman" panose="02020603050405020304" pitchFamily="18" charset="0"/>
              </a:rPr>
              <a:t>Relaunch of the One Awards (formally Goalden Globes) with an online application process and new branding.</a:t>
            </a:r>
          </a:p>
          <a:p>
            <a:pPr marL="342900" lvl="0" indent="-342900">
              <a:lnSpc>
                <a:spcPct val="107000"/>
              </a:lnSpc>
              <a:spcAft>
                <a:spcPts val="800"/>
              </a:spcAft>
              <a:buSzPts val="1000"/>
              <a:buFont typeface="Symbol" panose="05050102010706020507" pitchFamily="18" charset="2"/>
              <a:buChar char=""/>
              <a:tabLst>
                <a:tab pos="457200" algn="l"/>
              </a:tabLst>
            </a:pPr>
            <a:r>
              <a:rPr lang="en-US" sz="1800" dirty="0">
                <a:effectLst/>
                <a:latin typeface="Gotham Rounded Medium" pitchFamily="50" charset="0"/>
                <a:ea typeface="Times New Roman" panose="02020603050405020304" pitchFamily="18" charset="0"/>
                <a:cs typeface="Times New Roman" panose="02020603050405020304" pitchFamily="18" charset="0"/>
              </a:rPr>
              <a:t>EN have been benchmarked as a C grading in the recent Race Representation Index (carried out by sporting equals) ended 6/26 form the organization that took part.</a:t>
            </a:r>
            <a:endParaRPr lang="en-GB" sz="1800" dirty="0">
              <a:latin typeface="Gotham Rounded Medium" pitchFamily="50"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800" dirty="0">
                <a:effectLst/>
                <a:latin typeface="Gotham Rounded Medium" pitchFamily="50" charset="0"/>
                <a:ea typeface="Times New Roman" panose="02020603050405020304" pitchFamily="18" charset="0"/>
                <a:cs typeface="Times New Roman" panose="02020603050405020304" pitchFamily="18" charset="0"/>
              </a:rPr>
              <a:t>EN have supported a number of campaigns as part of Race Equality Week – staff used social media channels to support #ActionNotJustWords and #MyNameIs.</a:t>
            </a:r>
            <a:endParaRPr lang="en-GB" sz="1800" dirty="0">
              <a:latin typeface="Gotham Rounded Medium" pitchFamily="50"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Gotham Rounded Medium" pitchFamily="50" charset="0"/>
                <a:ea typeface="Times New Roman" panose="02020603050405020304" pitchFamily="18" charset="0"/>
                <a:cs typeface="Times New Roman" panose="02020603050405020304" pitchFamily="18" charset="0"/>
              </a:rPr>
              <a:t>Extension of partnerships with Nike and Vitality.</a:t>
            </a:r>
            <a:endParaRPr lang="en-GB" sz="1800" dirty="0">
              <a:latin typeface="Gotham Rounded Medium" pitchFamily="50"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Gotham Rounded Medium" pitchFamily="50" charset="0"/>
                <a:ea typeface="Times New Roman" panose="02020603050405020304" pitchFamily="18" charset="0"/>
                <a:cs typeface="Times New Roman" panose="02020603050405020304" pitchFamily="18" charset="0"/>
              </a:rPr>
              <a:t> EN published Diversity and Belonging report. </a:t>
            </a:r>
            <a:endParaRPr lang="en-GB" sz="1800" dirty="0">
              <a:latin typeface="Gotham Rounded Medium" pitchFamily="50"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Gotham Rounded Medium" pitchFamily="50" charset="0"/>
                <a:ea typeface="Times New Roman" panose="02020603050405020304" pitchFamily="18" charset="0"/>
                <a:cs typeface="Times New Roman" panose="02020603050405020304" pitchFamily="18" charset="0"/>
              </a:rPr>
              <a:t>New EN 10-year adventure strategy officially launched on 25</a:t>
            </a:r>
            <a:r>
              <a:rPr lang="en-GB" sz="1800" baseline="30000" dirty="0">
                <a:effectLst/>
                <a:latin typeface="Gotham Rounded Medium" pitchFamily="50" charset="0"/>
                <a:ea typeface="Times New Roman" panose="02020603050405020304" pitchFamily="18" charset="0"/>
                <a:cs typeface="Times New Roman" panose="02020603050405020304" pitchFamily="18" charset="0"/>
              </a:rPr>
              <a:t>th</a:t>
            </a:r>
            <a:r>
              <a:rPr lang="en-GB" sz="1800" dirty="0">
                <a:effectLst/>
                <a:latin typeface="Gotham Rounded Medium" pitchFamily="50" charset="0"/>
                <a:ea typeface="Times New Roman" panose="02020603050405020304" pitchFamily="18" charset="0"/>
                <a:cs typeface="Times New Roman" panose="02020603050405020304" pitchFamily="18" charset="0"/>
              </a:rPr>
              <a:t> November 2021.</a:t>
            </a:r>
            <a:endParaRPr lang="en-GB" sz="1800" dirty="0">
              <a:latin typeface="Gotham Rounded Medium" pitchFamily="50"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Gotham Rounded Medium" pitchFamily="50" charset="0"/>
                <a:ea typeface="Times New Roman" panose="02020603050405020304" pitchFamily="18" charset="0"/>
                <a:cs typeface="Times New Roman" panose="02020603050405020304" pitchFamily="18" charset="0"/>
              </a:rPr>
              <a:t>New NW branding officially launched on 25</a:t>
            </a:r>
            <a:r>
              <a:rPr lang="en-GB" sz="1800" baseline="30000" dirty="0">
                <a:effectLst/>
                <a:latin typeface="Gotham Rounded Medium" pitchFamily="50" charset="0"/>
                <a:ea typeface="Times New Roman" panose="02020603050405020304" pitchFamily="18" charset="0"/>
                <a:cs typeface="Times New Roman" panose="02020603050405020304" pitchFamily="18" charset="0"/>
              </a:rPr>
              <a:t>th</a:t>
            </a:r>
            <a:r>
              <a:rPr lang="en-GB" sz="1800" dirty="0">
                <a:effectLst/>
                <a:latin typeface="Gotham Rounded Medium" pitchFamily="50" charset="0"/>
                <a:ea typeface="Times New Roman" panose="02020603050405020304" pitchFamily="18" charset="0"/>
                <a:cs typeface="Times New Roman" panose="02020603050405020304" pitchFamily="18" charset="0"/>
              </a:rPr>
              <a:t> November 2021.</a:t>
            </a:r>
            <a:endParaRPr lang="en-GB" sz="1800" dirty="0">
              <a:latin typeface="Gotham Rounded Medium" pitchFamily="50"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Gotham Rounded Medium" pitchFamily="50" charset="0"/>
                <a:ea typeface="Times New Roman" panose="02020603050405020304" pitchFamily="18" charset="0"/>
                <a:cs typeface="Times New Roman" panose="02020603050405020304" pitchFamily="18" charset="0"/>
              </a:rPr>
              <a:t> </a:t>
            </a:r>
            <a:r>
              <a:rPr lang="en-GB" sz="1800" dirty="0">
                <a:effectLst/>
                <a:latin typeface="Gotham Rounded Medium" pitchFamily="50" charset="0"/>
                <a:ea typeface="Calibri" panose="020F0502020204030204" pitchFamily="34" charset="0"/>
                <a:cs typeface="Calibri" panose="020F0502020204030204" pitchFamily="34" charset="0"/>
              </a:rPr>
              <a:t>VNC and national forums have continued to be offered to members, to support them with their return to court. These include league, clubs, coaches, officials, and facilities. </a:t>
            </a:r>
            <a:endParaRPr lang="en-GB" sz="2200" dirty="0">
              <a:latin typeface="Gotham Rounded Medium" pitchFamily="50" charset="0"/>
            </a:endParaRPr>
          </a:p>
        </p:txBody>
      </p:sp>
    </p:spTree>
    <p:extLst>
      <p:ext uri="{BB962C8B-B14F-4D97-AF65-F5344CB8AC3E}">
        <p14:creationId xmlns:p14="http://schemas.microsoft.com/office/powerpoint/2010/main" val="1056994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3B0922-4433-F14E-9281-A63BA3C7AEDF}"/>
              </a:ext>
            </a:extLst>
          </p:cNvPr>
          <p:cNvPicPr>
            <a:picLocks noChangeAspect="1"/>
          </p:cNvPicPr>
          <p:nvPr/>
        </p:nvPicPr>
        <p:blipFill rotWithShape="1">
          <a:blip r:embed="rId3"/>
          <a:srcRect b="16143"/>
          <a:stretch/>
        </p:blipFill>
        <p:spPr>
          <a:xfrm>
            <a:off x="6489094" y="163908"/>
            <a:ext cx="309632" cy="475017"/>
          </a:xfrm>
          <a:prstGeom prst="rect">
            <a:avLst/>
          </a:prstGeom>
        </p:spPr>
      </p:pic>
      <p:graphicFrame>
        <p:nvGraphicFramePr>
          <p:cNvPr id="7" name="Table 6">
            <a:extLst>
              <a:ext uri="{FF2B5EF4-FFF2-40B4-BE49-F238E27FC236}">
                <a16:creationId xmlns:a16="http://schemas.microsoft.com/office/drawing/2014/main" id="{91D62C03-6B04-FAD3-972C-048E2787F113}"/>
              </a:ext>
            </a:extLst>
          </p:cNvPr>
          <p:cNvGraphicFramePr>
            <a:graphicFrameLocks noGrp="1"/>
          </p:cNvGraphicFramePr>
          <p:nvPr>
            <p:extLst>
              <p:ext uri="{D42A27DB-BD31-4B8C-83A1-F6EECF244321}">
                <p14:modId xmlns:p14="http://schemas.microsoft.com/office/powerpoint/2010/main" val="4090674898"/>
              </p:ext>
            </p:extLst>
          </p:nvPr>
        </p:nvGraphicFramePr>
        <p:xfrm>
          <a:off x="159494" y="3884417"/>
          <a:ext cx="9647921" cy="1898524"/>
        </p:xfrm>
        <a:graphic>
          <a:graphicData uri="http://schemas.openxmlformats.org/drawingml/2006/table">
            <a:tbl>
              <a:tblPr/>
              <a:tblGrid>
                <a:gridCol w="2958477">
                  <a:extLst>
                    <a:ext uri="{9D8B030D-6E8A-4147-A177-3AD203B41FA5}">
                      <a16:colId xmlns:a16="http://schemas.microsoft.com/office/drawing/2014/main" val="1521793832"/>
                    </a:ext>
                  </a:extLst>
                </a:gridCol>
                <a:gridCol w="2103806">
                  <a:extLst>
                    <a:ext uri="{9D8B030D-6E8A-4147-A177-3AD203B41FA5}">
                      <a16:colId xmlns:a16="http://schemas.microsoft.com/office/drawing/2014/main" val="2915912737"/>
                    </a:ext>
                  </a:extLst>
                </a:gridCol>
                <a:gridCol w="2547577">
                  <a:extLst>
                    <a:ext uri="{9D8B030D-6E8A-4147-A177-3AD203B41FA5}">
                      <a16:colId xmlns:a16="http://schemas.microsoft.com/office/drawing/2014/main" val="3886821820"/>
                    </a:ext>
                  </a:extLst>
                </a:gridCol>
                <a:gridCol w="2038061">
                  <a:extLst>
                    <a:ext uri="{9D8B030D-6E8A-4147-A177-3AD203B41FA5}">
                      <a16:colId xmlns:a16="http://schemas.microsoft.com/office/drawing/2014/main" val="1029879398"/>
                    </a:ext>
                  </a:extLst>
                </a:gridCol>
              </a:tblGrid>
              <a:tr h="73064">
                <a:tc>
                  <a:txBody>
                    <a:bodyPr/>
                    <a:lstStyle/>
                    <a:p>
                      <a:pPr algn="l" fontAlgn="b"/>
                      <a:endParaRPr lang="en-GB" sz="1200" b="0" i="0" u="none" strike="noStrike" dirty="0">
                        <a:solidFill>
                          <a:srgbClr val="000000"/>
                        </a:solidFill>
                        <a:effectLst/>
                        <a:latin typeface="Gotham Rounded Light" pitchFamily="50" charset="0"/>
                      </a:endParaRPr>
                    </a:p>
                  </a:txBody>
                  <a:tcPr marL="4483" marR="4483" marT="4483" marB="32279"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GB" sz="1200" b="1" i="0" u="none" strike="noStrike" dirty="0">
                          <a:solidFill>
                            <a:srgbClr val="000000"/>
                          </a:solidFill>
                          <a:effectLst/>
                          <a:latin typeface="Gotham Rounded Light" pitchFamily="50" charset="0"/>
                        </a:rPr>
                        <a:t>TOTAL NUMBER</a:t>
                      </a:r>
                    </a:p>
                  </a:txBody>
                  <a:tcPr marL="4483" marR="4483" marT="4483" marB="322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GB" sz="1200" b="1" i="0" u="none" strike="noStrike" dirty="0">
                          <a:solidFill>
                            <a:srgbClr val="000000"/>
                          </a:solidFill>
                          <a:effectLst/>
                          <a:latin typeface="Gotham Rounded Light" pitchFamily="50" charset="0"/>
                        </a:rPr>
                        <a:t>TOTAL ACTIVE NUMBER</a:t>
                      </a:r>
                    </a:p>
                  </a:txBody>
                  <a:tcPr marL="4483" marR="4483" marT="4483" marB="322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GB" sz="1200" b="1" i="0" u="none" strike="noStrike" dirty="0">
                          <a:solidFill>
                            <a:srgbClr val="000000"/>
                          </a:solidFill>
                          <a:effectLst/>
                          <a:latin typeface="Gotham Rounded Light" pitchFamily="50" charset="0"/>
                        </a:rPr>
                        <a:t>Rate % </a:t>
                      </a:r>
                    </a:p>
                  </a:txBody>
                  <a:tcPr marL="4483" marR="4483" marT="4483" marB="32279"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49512342"/>
                  </a:ext>
                </a:extLst>
              </a:tr>
              <a:tr h="199064">
                <a:tc>
                  <a:txBody>
                    <a:bodyPr/>
                    <a:lstStyle/>
                    <a:p>
                      <a:pPr algn="l" fontAlgn="ctr"/>
                      <a:r>
                        <a:rPr lang="en-GB" sz="1200" b="1" i="0" u="none" strike="noStrike" dirty="0">
                          <a:solidFill>
                            <a:srgbClr val="000000"/>
                          </a:solidFill>
                          <a:effectLst/>
                          <a:latin typeface="Gotham Rounded Light" pitchFamily="50" charset="0"/>
                        </a:rPr>
                        <a:t>NUMBER OF CLUBS IN REGION</a:t>
                      </a:r>
                    </a:p>
                  </a:txBody>
                  <a:tcPr marL="4483" marR="4483" marT="4483" marB="32279"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1" i="0" u="none" strike="noStrike" dirty="0">
                          <a:solidFill>
                            <a:srgbClr val="0070C0"/>
                          </a:solidFill>
                          <a:effectLst/>
                          <a:latin typeface="Gotham Rounded Light" pitchFamily="50" charset="0"/>
                        </a:rPr>
                        <a:t>303</a:t>
                      </a:r>
                    </a:p>
                  </a:txBody>
                  <a:tcPr marL="4483" marR="4483" marT="4483" marB="3227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1" i="0" u="none" strike="noStrike" dirty="0">
                          <a:solidFill>
                            <a:srgbClr val="0070C0"/>
                          </a:solidFill>
                          <a:effectLst/>
                          <a:latin typeface="Gotham Rounded Light" pitchFamily="50" charset="0"/>
                        </a:rPr>
                        <a:t>289</a:t>
                      </a:r>
                    </a:p>
                  </a:txBody>
                  <a:tcPr marL="4483" marR="4483" marT="4483" marB="3227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1" i="0" u="none" strike="noStrike" dirty="0">
                          <a:solidFill>
                            <a:srgbClr val="0070C0"/>
                          </a:solidFill>
                          <a:effectLst/>
                          <a:latin typeface="Gotham Rounded Light" pitchFamily="50" charset="0"/>
                        </a:rPr>
                        <a:t>95%</a:t>
                      </a:r>
                    </a:p>
                  </a:txBody>
                  <a:tcPr marL="4483" marR="4483" marT="4483" marB="32279"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915007"/>
                  </a:ext>
                </a:extLst>
              </a:tr>
              <a:tr h="364810">
                <a:tc>
                  <a:txBody>
                    <a:bodyPr/>
                    <a:lstStyle/>
                    <a:p>
                      <a:pPr algn="l" fontAlgn="ctr"/>
                      <a:r>
                        <a:rPr lang="en-GB" sz="1200" b="1" i="0" u="none" strike="noStrike" dirty="0">
                          <a:solidFill>
                            <a:srgbClr val="000000"/>
                          </a:solidFill>
                          <a:effectLst/>
                          <a:latin typeface="Gotham Rounded Light" pitchFamily="50" charset="0"/>
                        </a:rPr>
                        <a:t>Small Club -  </a:t>
                      </a:r>
                      <a:r>
                        <a:rPr lang="en-GB" sz="1200" b="0" i="0" u="none" strike="noStrike" dirty="0">
                          <a:solidFill>
                            <a:srgbClr val="000000"/>
                          </a:solidFill>
                          <a:effectLst/>
                          <a:latin typeface="Gotham Rounded Light" pitchFamily="50" charset="0"/>
                        </a:rPr>
                        <a:t>Less than 20 People</a:t>
                      </a:r>
                    </a:p>
                  </a:txBody>
                  <a:tcPr marL="4483" marR="4483" marT="4483" marB="32279"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Gotham Rounded Light" pitchFamily="50" charset="0"/>
                        </a:rPr>
                        <a:t>86</a:t>
                      </a:r>
                    </a:p>
                  </a:txBody>
                  <a:tcPr marL="4483" marR="4483" marT="4483" marB="3227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Gotham Rounded Light" pitchFamily="50" charset="0"/>
                        </a:rPr>
                        <a:t>80</a:t>
                      </a:r>
                    </a:p>
                  </a:txBody>
                  <a:tcPr marL="4483" marR="4483" marT="4483" marB="3227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Gotham Rounded Light" pitchFamily="50" charset="0"/>
                        </a:rPr>
                        <a:t>93%</a:t>
                      </a:r>
                    </a:p>
                  </a:txBody>
                  <a:tcPr marL="4483" marR="4483" marT="4483" marB="32279"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4854177"/>
                  </a:ext>
                </a:extLst>
              </a:tr>
              <a:tr h="364810">
                <a:tc>
                  <a:txBody>
                    <a:bodyPr/>
                    <a:lstStyle/>
                    <a:p>
                      <a:pPr algn="l" fontAlgn="ctr"/>
                      <a:r>
                        <a:rPr lang="en-GB" sz="1200" b="1" i="0" u="none" strike="noStrike" dirty="0">
                          <a:solidFill>
                            <a:srgbClr val="000000"/>
                          </a:solidFill>
                          <a:effectLst/>
                          <a:latin typeface="Gotham Rounded Light" pitchFamily="50" charset="0"/>
                        </a:rPr>
                        <a:t>Medium Club</a:t>
                      </a:r>
                      <a:r>
                        <a:rPr lang="en-GB" sz="1200" b="0" i="0" u="none" strike="noStrike" dirty="0">
                          <a:solidFill>
                            <a:srgbClr val="000000"/>
                          </a:solidFill>
                          <a:effectLst/>
                          <a:latin typeface="Gotham Rounded Light" pitchFamily="50" charset="0"/>
                        </a:rPr>
                        <a:t> -21-50 People</a:t>
                      </a:r>
                    </a:p>
                  </a:txBody>
                  <a:tcPr marL="4483" marR="4483" marT="4483" marB="32279"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Gotham Rounded Light" pitchFamily="50" charset="0"/>
                        </a:rPr>
                        <a:t>80</a:t>
                      </a:r>
                    </a:p>
                  </a:txBody>
                  <a:tcPr marL="4483" marR="4483" marT="4483" marB="3227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Gotham Rounded Light" pitchFamily="50" charset="0"/>
                        </a:rPr>
                        <a:t>74</a:t>
                      </a:r>
                    </a:p>
                  </a:txBody>
                  <a:tcPr marL="4483" marR="4483" marT="4483" marB="3227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Gotham Rounded Light" pitchFamily="50" charset="0"/>
                        </a:rPr>
                        <a:t>93%</a:t>
                      </a:r>
                    </a:p>
                  </a:txBody>
                  <a:tcPr marL="4483" marR="4483" marT="4483" marB="32279"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001213"/>
                  </a:ext>
                </a:extLst>
              </a:tr>
              <a:tr h="364810">
                <a:tc>
                  <a:txBody>
                    <a:bodyPr/>
                    <a:lstStyle/>
                    <a:p>
                      <a:pPr algn="l" fontAlgn="ctr"/>
                      <a:r>
                        <a:rPr lang="en-GB" sz="1200" b="1" i="0" u="none" strike="noStrike" dirty="0">
                          <a:solidFill>
                            <a:srgbClr val="000000"/>
                          </a:solidFill>
                          <a:effectLst/>
                          <a:latin typeface="Gotham Rounded Light" pitchFamily="50" charset="0"/>
                        </a:rPr>
                        <a:t>Large Club - </a:t>
                      </a:r>
                      <a:r>
                        <a:rPr lang="en-GB" sz="1200" b="0" i="0" u="none" strike="noStrike" dirty="0">
                          <a:solidFill>
                            <a:srgbClr val="000000"/>
                          </a:solidFill>
                          <a:effectLst/>
                          <a:latin typeface="Gotham Rounded Light" pitchFamily="50" charset="0"/>
                        </a:rPr>
                        <a:t>51-100 People</a:t>
                      </a:r>
                    </a:p>
                  </a:txBody>
                  <a:tcPr marL="4483" marR="4483" marT="4483" marB="32279"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Gotham Rounded Light" pitchFamily="50" charset="0"/>
                        </a:rPr>
                        <a:t>43</a:t>
                      </a:r>
                    </a:p>
                  </a:txBody>
                  <a:tcPr marL="4483" marR="4483" marT="4483" marB="3227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Gotham Rounded Light" pitchFamily="50" charset="0"/>
                        </a:rPr>
                        <a:t>41</a:t>
                      </a:r>
                    </a:p>
                  </a:txBody>
                  <a:tcPr marL="4483" marR="4483" marT="4483" marB="3227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Gotham Rounded Light" pitchFamily="50" charset="0"/>
                        </a:rPr>
                        <a:t>95%</a:t>
                      </a:r>
                    </a:p>
                  </a:txBody>
                  <a:tcPr marL="4483" marR="4483" marT="4483" marB="32279"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2549780"/>
                  </a:ext>
                </a:extLst>
              </a:tr>
              <a:tr h="364810">
                <a:tc>
                  <a:txBody>
                    <a:bodyPr/>
                    <a:lstStyle/>
                    <a:p>
                      <a:pPr algn="l" fontAlgn="ctr"/>
                      <a:r>
                        <a:rPr lang="en-GB" sz="1200" b="1" i="0" u="none" strike="noStrike" dirty="0">
                          <a:solidFill>
                            <a:srgbClr val="000000"/>
                          </a:solidFill>
                          <a:effectLst/>
                          <a:latin typeface="Gotham Rounded Light" pitchFamily="50" charset="0"/>
                        </a:rPr>
                        <a:t>Extra Large Club - </a:t>
                      </a:r>
                      <a:r>
                        <a:rPr lang="en-GB" sz="1200" b="0" i="0" u="none" strike="noStrike" dirty="0">
                          <a:solidFill>
                            <a:srgbClr val="000000"/>
                          </a:solidFill>
                          <a:effectLst/>
                          <a:latin typeface="Gotham Rounded Light" pitchFamily="50" charset="0"/>
                        </a:rPr>
                        <a:t>100+ People</a:t>
                      </a:r>
                    </a:p>
                  </a:txBody>
                  <a:tcPr marL="4483" marR="4483" marT="4483" marB="32279"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Gotham Rounded Light" pitchFamily="50" charset="0"/>
                        </a:rPr>
                        <a:t>83</a:t>
                      </a:r>
                    </a:p>
                  </a:txBody>
                  <a:tcPr marL="4483" marR="4483" marT="4483" marB="3227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Gotham Rounded Light" pitchFamily="50" charset="0"/>
                        </a:rPr>
                        <a:t>83</a:t>
                      </a:r>
                    </a:p>
                  </a:txBody>
                  <a:tcPr marL="4483" marR="4483" marT="4483" marB="3227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Gotham Rounded Light" pitchFamily="50" charset="0"/>
                        </a:rPr>
                        <a:t>100%</a:t>
                      </a:r>
                    </a:p>
                  </a:txBody>
                  <a:tcPr marL="4483" marR="4483" marT="4483" marB="32279"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1183191"/>
                  </a:ext>
                </a:extLst>
              </a:tr>
            </a:tbl>
          </a:graphicData>
        </a:graphic>
      </p:graphicFrame>
      <p:sp>
        <p:nvSpPr>
          <p:cNvPr id="11" name="Title 10">
            <a:extLst>
              <a:ext uri="{FF2B5EF4-FFF2-40B4-BE49-F238E27FC236}">
                <a16:creationId xmlns:a16="http://schemas.microsoft.com/office/drawing/2014/main" id="{A14CF2DE-B744-E864-DAD2-5CE52DE02B97}"/>
              </a:ext>
            </a:extLst>
          </p:cNvPr>
          <p:cNvSpPr>
            <a:spLocks noGrp="1"/>
          </p:cNvSpPr>
          <p:nvPr>
            <p:ph type="ctrTitle"/>
          </p:nvPr>
        </p:nvSpPr>
        <p:spPr>
          <a:xfrm>
            <a:off x="129947" y="280904"/>
            <a:ext cx="6370942" cy="411399"/>
          </a:xfrm>
          <a:solidFill>
            <a:schemeClr val="tx1"/>
          </a:solidFill>
        </p:spPr>
        <p:txBody>
          <a:bodyPr>
            <a:normAutofit fontScale="90000"/>
          </a:bodyPr>
          <a:lstStyle/>
          <a:p>
            <a:pPr algn="l"/>
            <a:r>
              <a:rPr lang="en-GB" sz="2400" b="1" u="sng" dirty="0">
                <a:solidFill>
                  <a:schemeClr val="bg1"/>
                </a:solidFill>
                <a:effectLst/>
                <a:latin typeface="Gotham Rounded Medium" pitchFamily="50" charset="0"/>
                <a:ea typeface="Calibri" panose="020F0502020204030204" pitchFamily="34" charset="0"/>
                <a:cs typeface="Times New Roman" panose="02020603050405020304" pitchFamily="18" charset="0"/>
              </a:rPr>
              <a:t>North West Leagues and Clubs returned – 2021/22</a:t>
            </a:r>
            <a:br>
              <a:rPr lang="en-GB" sz="2400" dirty="0">
                <a:solidFill>
                  <a:schemeClr val="bg1"/>
                </a:solidFill>
                <a:effectLst/>
                <a:latin typeface="Gotham Rounded Medium" pitchFamily="50" charset="0"/>
                <a:ea typeface="Calibri" panose="020F0502020204030204" pitchFamily="34" charset="0"/>
                <a:cs typeface="Times New Roman" panose="02020603050405020304" pitchFamily="18" charset="0"/>
              </a:rPr>
            </a:br>
            <a:endParaRPr lang="en-GB" dirty="0">
              <a:latin typeface="Gotham Rounded Medium" pitchFamily="50" charset="0"/>
            </a:endParaRPr>
          </a:p>
        </p:txBody>
      </p:sp>
      <p:sp>
        <p:nvSpPr>
          <p:cNvPr id="15" name="Rectangle 2">
            <a:extLst>
              <a:ext uri="{FF2B5EF4-FFF2-40B4-BE49-F238E27FC236}">
                <a16:creationId xmlns:a16="http://schemas.microsoft.com/office/drawing/2014/main" id="{1B86F451-8E83-9B95-A405-1AB4FBC967D1}"/>
              </a:ext>
            </a:extLst>
          </p:cNvPr>
          <p:cNvSpPr>
            <a:spLocks noChangeArrowheads="1"/>
          </p:cNvSpPr>
          <p:nvPr/>
        </p:nvSpPr>
        <p:spPr bwMode="auto">
          <a:xfrm>
            <a:off x="6324600" y="5761167"/>
            <a:ext cx="460796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900" b="0" i="1" u="sng"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Figure 2: Table/ graph showing breakdown of club  size return by county</a:t>
            </a:r>
            <a:endParaRPr kumimoji="0" lang="en-GB" altLang="en-US" sz="1200" b="0" i="0" u="none" strike="noStrike" cap="none" normalizeH="0" baseline="0" dirty="0">
              <a:ln>
                <a:noFill/>
              </a:ln>
              <a:effectLst/>
              <a:latin typeface="Arial" panose="020B0604020202020204" pitchFamily="34" charset="0"/>
            </a:endParaRPr>
          </a:p>
        </p:txBody>
      </p:sp>
      <p:sp>
        <p:nvSpPr>
          <p:cNvPr id="17" name="TextBox 16">
            <a:extLst>
              <a:ext uri="{FF2B5EF4-FFF2-40B4-BE49-F238E27FC236}">
                <a16:creationId xmlns:a16="http://schemas.microsoft.com/office/drawing/2014/main" id="{410AE48F-835E-31C1-4346-4F8F5662CD36}"/>
              </a:ext>
            </a:extLst>
          </p:cNvPr>
          <p:cNvSpPr txBox="1"/>
          <p:nvPr/>
        </p:nvSpPr>
        <p:spPr>
          <a:xfrm>
            <a:off x="118152" y="5955908"/>
            <a:ext cx="9787848" cy="749692"/>
          </a:xfrm>
          <a:prstGeom prst="rect">
            <a:avLst/>
          </a:prstGeom>
          <a:noFill/>
        </p:spPr>
        <p:txBody>
          <a:bodyPr wrap="square">
            <a:spAutoFit/>
          </a:bodyPr>
          <a:lstStyle/>
          <a:p>
            <a:pPr algn="just">
              <a:lnSpc>
                <a:spcPct val="107000"/>
              </a:lnSpc>
              <a:spcAft>
                <a:spcPts val="600"/>
              </a:spcAft>
            </a:pPr>
            <a:r>
              <a:rPr lang="en-GB" sz="1200" dirty="0">
                <a:effectLst/>
                <a:latin typeface="Gotham Rounded Light" pitchFamily="50" charset="0"/>
                <a:ea typeface="Calibri" panose="020F0502020204030204" pitchFamily="34" charset="0"/>
                <a:cs typeface="Times New Roman" panose="02020603050405020304" pitchFamily="18" charset="0"/>
              </a:rPr>
              <a:t>The North West team have continued to support their Counties with funding bids, facility issues, volunteer recruitment, care package information sharing</a:t>
            </a:r>
          </a:p>
          <a:p>
            <a:pPr algn="just">
              <a:lnSpc>
                <a:spcPct val="107000"/>
              </a:lnSpc>
              <a:spcAft>
                <a:spcPts val="600"/>
              </a:spcAft>
            </a:pPr>
            <a:r>
              <a:rPr lang="en-GB" sz="1200" dirty="0">
                <a:effectLst/>
                <a:latin typeface="Gotham Rounded Light" pitchFamily="50" charset="0"/>
                <a:ea typeface="Calibri" panose="020F0502020204030204" pitchFamily="34" charset="0"/>
                <a:cs typeface="Times New Roman" panose="02020603050405020304" pitchFamily="18" charset="0"/>
              </a:rPr>
              <a:t>and training to support league return. </a:t>
            </a:r>
          </a:p>
        </p:txBody>
      </p:sp>
      <p:sp>
        <p:nvSpPr>
          <p:cNvPr id="21" name="TextBox 20">
            <a:extLst>
              <a:ext uri="{FF2B5EF4-FFF2-40B4-BE49-F238E27FC236}">
                <a16:creationId xmlns:a16="http://schemas.microsoft.com/office/drawing/2014/main" id="{2108CB37-D41D-4974-030D-187206104181}"/>
              </a:ext>
            </a:extLst>
          </p:cNvPr>
          <p:cNvSpPr txBox="1"/>
          <p:nvPr/>
        </p:nvSpPr>
        <p:spPr>
          <a:xfrm>
            <a:off x="4876800" y="3657600"/>
            <a:ext cx="4930615" cy="230832"/>
          </a:xfrm>
          <a:prstGeom prst="rect">
            <a:avLst/>
          </a:prstGeom>
          <a:noFill/>
        </p:spPr>
        <p:txBody>
          <a:bodyPr wrap="square">
            <a:spAutoFit/>
          </a:bodyPr>
          <a:lstStyle/>
          <a:p>
            <a:r>
              <a:rPr lang="en-GB" sz="900" i="1" u="sng" dirty="0">
                <a:effectLst/>
                <a:latin typeface="Calibri" panose="020F0502020204030204" pitchFamily="34" charset="0"/>
                <a:ea typeface="Calibri" panose="020F0502020204030204" pitchFamily="34" charset="0"/>
              </a:rPr>
              <a:t>Figure 1: Table/ Graph showing breakdown of </a:t>
            </a:r>
            <a:r>
              <a:rPr lang="en-GB" sz="900" i="1" u="sng" dirty="0">
                <a:latin typeface="Calibri" panose="020F0502020204030204" pitchFamily="34" charset="0"/>
                <a:ea typeface="Calibri" panose="020F0502020204030204" pitchFamily="34" charset="0"/>
              </a:rPr>
              <a:t>member L</a:t>
            </a:r>
            <a:r>
              <a:rPr lang="en-GB" sz="900" i="1" u="sng" dirty="0">
                <a:effectLst/>
                <a:latin typeface="Calibri" panose="020F0502020204030204" pitchFamily="34" charset="0"/>
                <a:ea typeface="Calibri" panose="020F0502020204030204" pitchFamily="34" charset="0"/>
              </a:rPr>
              <a:t>eague and Club return breakdown by county </a:t>
            </a:r>
            <a:endParaRPr lang="en-GB" sz="900" dirty="0"/>
          </a:p>
        </p:txBody>
      </p:sp>
      <p:sp>
        <p:nvSpPr>
          <p:cNvPr id="22" name="TextBox 21">
            <a:extLst>
              <a:ext uri="{FF2B5EF4-FFF2-40B4-BE49-F238E27FC236}">
                <a16:creationId xmlns:a16="http://schemas.microsoft.com/office/drawing/2014/main" id="{57EC06EB-31CB-9CBF-E1F8-63D5F44AFDA8}"/>
              </a:ext>
            </a:extLst>
          </p:cNvPr>
          <p:cNvSpPr txBox="1"/>
          <p:nvPr/>
        </p:nvSpPr>
        <p:spPr>
          <a:xfrm>
            <a:off x="29547" y="960216"/>
            <a:ext cx="9777868" cy="1075551"/>
          </a:xfrm>
          <a:prstGeom prst="rect">
            <a:avLst/>
          </a:prstGeom>
          <a:noFill/>
        </p:spPr>
        <p:txBody>
          <a:bodyPr wrap="square" rtlCol="0">
            <a:spAutoFit/>
          </a:bodyPr>
          <a:lstStyle/>
          <a:p>
            <a:pPr algn="just">
              <a:lnSpc>
                <a:spcPct val="107000"/>
              </a:lnSpc>
              <a:spcAft>
                <a:spcPts val="800"/>
              </a:spcAft>
            </a:pPr>
            <a:r>
              <a:rPr lang="en-GB" sz="1200" dirty="0">
                <a:effectLst/>
                <a:latin typeface="Gotham Rounded Book" pitchFamily="50" charset="0"/>
                <a:ea typeface="Calibri" panose="020F0502020204030204" pitchFamily="34" charset="0"/>
                <a:cs typeface="Calibri" panose="020F0502020204030204" pitchFamily="34" charset="0"/>
              </a:rPr>
              <a:t>Our aim was to return 100% of registered leagues and support 90% of our clubs to return to competition and/or training. </a:t>
            </a:r>
            <a:endParaRPr lang="en-GB" sz="1200" dirty="0">
              <a:effectLst/>
              <a:latin typeface="Gotham Rounded Book" pitchFamily="50"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GB" sz="1200" dirty="0">
                <a:latin typeface="Gotham Rounded Book" pitchFamily="50" charset="0"/>
                <a:ea typeface="Calibri" panose="020F0502020204030204" pitchFamily="34" charset="0"/>
                <a:cs typeface="Calibri" panose="020F0502020204030204" pitchFamily="34" charset="0"/>
              </a:rPr>
              <a:t>95 %</a:t>
            </a:r>
            <a:r>
              <a:rPr lang="en-GB" sz="1200" dirty="0">
                <a:effectLst/>
                <a:latin typeface="Gotham Rounded Book" pitchFamily="50" charset="0"/>
                <a:ea typeface="Calibri" panose="020F0502020204030204" pitchFamily="34" charset="0"/>
                <a:cs typeface="Calibri" panose="020F0502020204030204" pitchFamily="34" charset="0"/>
              </a:rPr>
              <a:t> registered leagues have returned (19/20) </a:t>
            </a:r>
          </a:p>
          <a:p>
            <a:pPr marL="285750" lvl="0" indent="-285750" algn="just">
              <a:lnSpc>
                <a:spcPct val="107000"/>
              </a:lnSpc>
              <a:spcAft>
                <a:spcPts val="800"/>
              </a:spcAft>
              <a:buFont typeface="Arial" panose="020B0604020202020204" pitchFamily="34" charset="0"/>
              <a:buChar char="•"/>
            </a:pPr>
            <a:r>
              <a:rPr lang="en-GB" sz="1200" dirty="0">
                <a:latin typeface="Gotham Rounded Book" pitchFamily="50" charset="0"/>
                <a:ea typeface="Calibri" panose="020F0502020204030204" pitchFamily="34" charset="0"/>
                <a:cs typeface="Calibri" panose="020F0502020204030204" pitchFamily="34" charset="0"/>
              </a:rPr>
              <a:t>95</a:t>
            </a:r>
            <a:r>
              <a:rPr lang="en-GB" sz="1200" dirty="0">
                <a:effectLst/>
                <a:latin typeface="Gotham Rounded Book" pitchFamily="50" charset="0"/>
                <a:ea typeface="Calibri" panose="020F0502020204030204" pitchFamily="34" charset="0"/>
                <a:cs typeface="Calibri" panose="020F0502020204030204" pitchFamily="34" charset="0"/>
              </a:rPr>
              <a:t> % of clubs have returned (289/303) – with a mix of new clubs, merges and some clubs folding with any players still wanting to play joining new clubs</a:t>
            </a:r>
            <a:endParaRPr lang="en-GB" sz="1200" dirty="0">
              <a:latin typeface="Gotham Rounded Book" pitchFamily="50" charset="0"/>
            </a:endParaRPr>
          </a:p>
        </p:txBody>
      </p:sp>
      <p:pic>
        <p:nvPicPr>
          <p:cNvPr id="4" name="Picture 3">
            <a:extLst>
              <a:ext uri="{FF2B5EF4-FFF2-40B4-BE49-F238E27FC236}">
                <a16:creationId xmlns:a16="http://schemas.microsoft.com/office/drawing/2014/main" id="{CD1962EB-C53E-51DA-CDA6-8D4DE6E8BBCD}"/>
              </a:ext>
            </a:extLst>
          </p:cNvPr>
          <p:cNvPicPr>
            <a:picLocks noChangeAspect="1"/>
          </p:cNvPicPr>
          <p:nvPr/>
        </p:nvPicPr>
        <p:blipFill>
          <a:blip r:embed="rId4"/>
          <a:stretch>
            <a:fillRect/>
          </a:stretch>
        </p:blipFill>
        <p:spPr>
          <a:xfrm>
            <a:off x="29547" y="6496050"/>
            <a:ext cx="1800225" cy="361950"/>
          </a:xfrm>
          <a:prstGeom prst="rect">
            <a:avLst/>
          </a:prstGeom>
        </p:spPr>
      </p:pic>
      <p:pic>
        <p:nvPicPr>
          <p:cNvPr id="5" name="Picture 4">
            <a:extLst>
              <a:ext uri="{FF2B5EF4-FFF2-40B4-BE49-F238E27FC236}">
                <a16:creationId xmlns:a16="http://schemas.microsoft.com/office/drawing/2014/main" id="{48961D5D-274F-32EE-C69D-21E8D103AD87}"/>
              </a:ext>
            </a:extLst>
          </p:cNvPr>
          <p:cNvPicPr>
            <a:picLocks noChangeAspect="1"/>
          </p:cNvPicPr>
          <p:nvPr/>
        </p:nvPicPr>
        <p:blipFill>
          <a:blip r:embed="rId5"/>
          <a:stretch>
            <a:fillRect/>
          </a:stretch>
        </p:blipFill>
        <p:spPr>
          <a:xfrm>
            <a:off x="48208" y="1989908"/>
            <a:ext cx="9877425" cy="1695450"/>
          </a:xfrm>
          <a:prstGeom prst="rect">
            <a:avLst/>
          </a:prstGeom>
        </p:spPr>
      </p:pic>
    </p:spTree>
    <p:extLst>
      <p:ext uri="{BB962C8B-B14F-4D97-AF65-F5344CB8AC3E}">
        <p14:creationId xmlns:p14="http://schemas.microsoft.com/office/powerpoint/2010/main" val="480852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57EC06EB-31CB-9CBF-E1F8-63D5F44AFDA8}"/>
              </a:ext>
            </a:extLst>
          </p:cNvPr>
          <p:cNvSpPr txBox="1"/>
          <p:nvPr/>
        </p:nvSpPr>
        <p:spPr>
          <a:xfrm>
            <a:off x="29108" y="866001"/>
            <a:ext cx="9778309" cy="1225977"/>
          </a:xfrm>
          <a:prstGeom prst="rect">
            <a:avLst/>
          </a:prstGeom>
          <a:noFill/>
        </p:spPr>
        <p:txBody>
          <a:bodyPr wrap="square" rtlCol="0">
            <a:spAutoFit/>
          </a:bodyPr>
          <a:lstStyle/>
          <a:p>
            <a:pPr algn="just">
              <a:lnSpc>
                <a:spcPct val="107000"/>
              </a:lnSpc>
              <a:spcAft>
                <a:spcPts val="600"/>
              </a:spcAft>
            </a:pPr>
            <a:r>
              <a:rPr lang="en-GB" sz="1300" dirty="0">
                <a:effectLst/>
                <a:latin typeface="Gotham Rounded Book" pitchFamily="50" charset="0"/>
                <a:ea typeface="Calibri" panose="020F0502020204030204" pitchFamily="34" charset="0"/>
                <a:cs typeface="Times New Roman" panose="02020603050405020304" pitchFamily="18" charset="0"/>
              </a:rPr>
              <a:t>The team of NDOs and NDCCs have had a great year re-establishing many of the programmes that were offered pre pandemic, as well as setting up new programmes across the region. </a:t>
            </a:r>
          </a:p>
          <a:p>
            <a:pPr algn="just">
              <a:lnSpc>
                <a:spcPct val="107000"/>
              </a:lnSpc>
              <a:spcAft>
                <a:spcPts val="600"/>
              </a:spcAft>
            </a:pPr>
            <a:r>
              <a:rPr lang="en-GB" sz="1300" dirty="0">
                <a:effectLst/>
                <a:latin typeface="Gotham Rounded Book" pitchFamily="50" charset="0"/>
                <a:ea typeface="Calibri" panose="020F0502020204030204" pitchFamily="34" charset="0"/>
                <a:cs typeface="Times New Roman" panose="02020603050405020304" pitchFamily="18" charset="0"/>
              </a:rPr>
              <a:t>There was a total of 143 programmes offered with 3483 participants taking to the court to play netball. The table below shows the total number of programmes and number of participants engaged for the April 21/ March 22 financial year. </a:t>
            </a:r>
          </a:p>
        </p:txBody>
      </p:sp>
      <p:sp>
        <p:nvSpPr>
          <p:cNvPr id="12" name="TextBox 11">
            <a:extLst>
              <a:ext uri="{FF2B5EF4-FFF2-40B4-BE49-F238E27FC236}">
                <a16:creationId xmlns:a16="http://schemas.microsoft.com/office/drawing/2014/main" id="{9B3C3A87-1F1C-2347-EA89-265D6F96F557}"/>
              </a:ext>
            </a:extLst>
          </p:cNvPr>
          <p:cNvSpPr txBox="1"/>
          <p:nvPr/>
        </p:nvSpPr>
        <p:spPr>
          <a:xfrm>
            <a:off x="0" y="4142712"/>
            <a:ext cx="5785058" cy="261610"/>
          </a:xfrm>
          <a:prstGeom prst="rect">
            <a:avLst/>
          </a:prstGeom>
          <a:noFill/>
        </p:spPr>
        <p:txBody>
          <a:bodyPr wrap="square">
            <a:spAutoFit/>
          </a:bodyPr>
          <a:lstStyle/>
          <a:p>
            <a:r>
              <a:rPr lang="en-GB" sz="1050" i="1" u="sng" dirty="0">
                <a:effectLst/>
                <a:latin typeface="Calibri" panose="020F0502020204030204" pitchFamily="34" charset="0"/>
                <a:ea typeface="Calibri" panose="020F0502020204030204" pitchFamily="34" charset="0"/>
                <a:cs typeface="Times New Roman" panose="02020603050405020304" pitchFamily="18" charset="0"/>
              </a:rPr>
              <a:t>Figure </a:t>
            </a:r>
            <a:r>
              <a:rPr lang="en-GB" sz="1050" i="1" u="sng" dirty="0">
                <a:latin typeface="Calibri" panose="020F0502020204030204" pitchFamily="34" charset="0"/>
                <a:ea typeface="Calibri" panose="020F0502020204030204" pitchFamily="34" charset="0"/>
                <a:cs typeface="Times New Roman" panose="02020603050405020304" pitchFamily="18" charset="0"/>
              </a:rPr>
              <a:t>3</a:t>
            </a:r>
            <a:r>
              <a:rPr lang="en-GB" sz="1050" i="1" u="sng" dirty="0">
                <a:effectLst/>
                <a:latin typeface="Calibri" panose="020F0502020204030204" pitchFamily="34" charset="0"/>
                <a:ea typeface="Calibri" panose="020F0502020204030204" pitchFamily="34" charset="0"/>
                <a:cs typeface="Times New Roman" panose="02020603050405020304" pitchFamily="18" charset="0"/>
              </a:rPr>
              <a:t>: Number of Programmes &amp; number of participants by Region</a:t>
            </a:r>
            <a:endParaRPr lang="en-GB" sz="1050" dirty="0"/>
          </a:p>
        </p:txBody>
      </p:sp>
      <p:sp>
        <p:nvSpPr>
          <p:cNvPr id="16" name="TextBox 15">
            <a:extLst>
              <a:ext uri="{FF2B5EF4-FFF2-40B4-BE49-F238E27FC236}">
                <a16:creationId xmlns:a16="http://schemas.microsoft.com/office/drawing/2014/main" id="{62B7CC22-5120-B135-65C3-85B09D08D52C}"/>
              </a:ext>
            </a:extLst>
          </p:cNvPr>
          <p:cNvSpPr txBox="1"/>
          <p:nvPr/>
        </p:nvSpPr>
        <p:spPr>
          <a:xfrm>
            <a:off x="6096000" y="4044766"/>
            <a:ext cx="5785058" cy="261610"/>
          </a:xfrm>
          <a:prstGeom prst="rect">
            <a:avLst/>
          </a:prstGeom>
          <a:noFill/>
        </p:spPr>
        <p:txBody>
          <a:bodyPr wrap="square">
            <a:spAutoFit/>
          </a:bodyPr>
          <a:lstStyle/>
          <a:p>
            <a:r>
              <a:rPr lang="en-GB" sz="1050" i="1" u="sng" dirty="0">
                <a:effectLst/>
                <a:latin typeface="Calibri" panose="020F0502020204030204" pitchFamily="34" charset="0"/>
                <a:ea typeface="Calibri" panose="020F0502020204030204" pitchFamily="34" charset="0"/>
                <a:cs typeface="Times New Roman" panose="02020603050405020304" pitchFamily="18" charset="0"/>
              </a:rPr>
              <a:t>Figure 4: Number of Programmes &amp; number of participants by County</a:t>
            </a:r>
            <a:endParaRPr lang="en-GB" sz="1050" dirty="0"/>
          </a:p>
        </p:txBody>
      </p:sp>
      <p:pic>
        <p:nvPicPr>
          <p:cNvPr id="4" name="Picture 3">
            <a:extLst>
              <a:ext uri="{FF2B5EF4-FFF2-40B4-BE49-F238E27FC236}">
                <a16:creationId xmlns:a16="http://schemas.microsoft.com/office/drawing/2014/main" id="{7846E173-38F1-129D-07A3-FE37C7BB420E}"/>
              </a:ext>
            </a:extLst>
          </p:cNvPr>
          <p:cNvPicPr>
            <a:picLocks noChangeAspect="1"/>
          </p:cNvPicPr>
          <p:nvPr/>
        </p:nvPicPr>
        <p:blipFill>
          <a:blip r:embed="rId3"/>
          <a:stretch>
            <a:fillRect/>
          </a:stretch>
        </p:blipFill>
        <p:spPr>
          <a:xfrm>
            <a:off x="0" y="6467640"/>
            <a:ext cx="1800225" cy="361950"/>
          </a:xfrm>
          <a:prstGeom prst="rect">
            <a:avLst/>
          </a:prstGeom>
        </p:spPr>
      </p:pic>
      <p:pic>
        <p:nvPicPr>
          <p:cNvPr id="23" name="Picture 22">
            <a:extLst>
              <a:ext uri="{FF2B5EF4-FFF2-40B4-BE49-F238E27FC236}">
                <a16:creationId xmlns:a16="http://schemas.microsoft.com/office/drawing/2014/main" id="{3DFF1157-2AE0-5CB0-2E69-A90B2351FB57}"/>
              </a:ext>
            </a:extLst>
          </p:cNvPr>
          <p:cNvPicPr>
            <a:picLocks noChangeAspect="1"/>
          </p:cNvPicPr>
          <p:nvPr/>
        </p:nvPicPr>
        <p:blipFill>
          <a:blip r:embed="rId4"/>
          <a:stretch>
            <a:fillRect/>
          </a:stretch>
        </p:blipFill>
        <p:spPr>
          <a:xfrm>
            <a:off x="112741" y="4359229"/>
            <a:ext cx="9418772" cy="2068726"/>
          </a:xfrm>
          <a:prstGeom prst="rect">
            <a:avLst/>
          </a:prstGeom>
        </p:spPr>
      </p:pic>
      <p:pic>
        <p:nvPicPr>
          <p:cNvPr id="5" name="Picture 4">
            <a:extLst>
              <a:ext uri="{FF2B5EF4-FFF2-40B4-BE49-F238E27FC236}">
                <a16:creationId xmlns:a16="http://schemas.microsoft.com/office/drawing/2014/main" id="{D8287359-4377-06EE-5719-0642F2CD08A4}"/>
              </a:ext>
            </a:extLst>
          </p:cNvPr>
          <p:cNvPicPr>
            <a:picLocks noChangeAspect="1"/>
          </p:cNvPicPr>
          <p:nvPr/>
        </p:nvPicPr>
        <p:blipFill rotWithShape="1">
          <a:blip r:embed="rId5"/>
          <a:srcRect t="3079"/>
          <a:stretch/>
        </p:blipFill>
        <p:spPr>
          <a:xfrm>
            <a:off x="119394" y="2099236"/>
            <a:ext cx="4498298" cy="1978541"/>
          </a:xfrm>
          <a:prstGeom prst="rect">
            <a:avLst/>
          </a:prstGeom>
        </p:spPr>
      </p:pic>
      <p:pic>
        <p:nvPicPr>
          <p:cNvPr id="7" name="Picture 6">
            <a:extLst>
              <a:ext uri="{FF2B5EF4-FFF2-40B4-BE49-F238E27FC236}">
                <a16:creationId xmlns:a16="http://schemas.microsoft.com/office/drawing/2014/main" id="{91A5DD78-A0A0-E4E3-425B-7921A6042C7C}"/>
              </a:ext>
            </a:extLst>
          </p:cNvPr>
          <p:cNvPicPr>
            <a:picLocks noChangeAspect="1"/>
          </p:cNvPicPr>
          <p:nvPr/>
        </p:nvPicPr>
        <p:blipFill>
          <a:blip r:embed="rId6"/>
          <a:stretch>
            <a:fillRect/>
          </a:stretch>
        </p:blipFill>
        <p:spPr>
          <a:xfrm>
            <a:off x="4773163" y="2101940"/>
            <a:ext cx="5034254" cy="1973133"/>
          </a:xfrm>
          <a:prstGeom prst="rect">
            <a:avLst/>
          </a:prstGeom>
        </p:spPr>
      </p:pic>
      <p:pic>
        <p:nvPicPr>
          <p:cNvPr id="9" name="Picture 8">
            <a:extLst>
              <a:ext uri="{FF2B5EF4-FFF2-40B4-BE49-F238E27FC236}">
                <a16:creationId xmlns:a16="http://schemas.microsoft.com/office/drawing/2014/main" id="{9B706783-607C-D6F5-8B69-30C05B160764}"/>
              </a:ext>
            </a:extLst>
          </p:cNvPr>
          <p:cNvPicPr>
            <a:picLocks noChangeAspect="1"/>
          </p:cNvPicPr>
          <p:nvPr/>
        </p:nvPicPr>
        <p:blipFill>
          <a:blip r:embed="rId7"/>
          <a:stretch>
            <a:fillRect/>
          </a:stretch>
        </p:blipFill>
        <p:spPr>
          <a:xfrm>
            <a:off x="-3549" y="9481"/>
            <a:ext cx="9906000" cy="816119"/>
          </a:xfrm>
          <a:prstGeom prst="rect">
            <a:avLst/>
          </a:prstGeom>
        </p:spPr>
      </p:pic>
    </p:spTree>
    <p:extLst>
      <p:ext uri="{BB962C8B-B14F-4D97-AF65-F5344CB8AC3E}">
        <p14:creationId xmlns:p14="http://schemas.microsoft.com/office/powerpoint/2010/main" val="3169723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57EC06EB-31CB-9CBF-E1F8-63D5F44AFDA8}"/>
              </a:ext>
            </a:extLst>
          </p:cNvPr>
          <p:cNvSpPr txBox="1"/>
          <p:nvPr/>
        </p:nvSpPr>
        <p:spPr>
          <a:xfrm>
            <a:off x="0" y="866001"/>
            <a:ext cx="9982200" cy="1158074"/>
          </a:xfrm>
          <a:prstGeom prst="rect">
            <a:avLst/>
          </a:prstGeom>
          <a:noFill/>
        </p:spPr>
        <p:txBody>
          <a:bodyPr wrap="square" rtlCol="0">
            <a:spAutoFit/>
          </a:bodyPr>
          <a:lstStyle/>
          <a:p>
            <a:pPr algn="just">
              <a:lnSpc>
                <a:spcPct val="107000"/>
              </a:lnSpc>
              <a:spcAft>
                <a:spcPts val="600"/>
              </a:spcAft>
            </a:pPr>
            <a:r>
              <a:rPr lang="en-GB" sz="1400" dirty="0">
                <a:effectLst/>
                <a:latin typeface="Gotham Rounded Book" pitchFamily="50" charset="0"/>
                <a:ea typeface="Calibri" panose="020F0502020204030204" pitchFamily="34" charset="0"/>
                <a:cs typeface="Times New Roman" panose="02020603050405020304" pitchFamily="18" charset="0"/>
              </a:rPr>
              <a:t>The team of NDOs and NDCCs have had a great year re-establishing many of the programmes that were offered pre pandemic, as well as setting up new programmes across the region. </a:t>
            </a:r>
          </a:p>
          <a:p>
            <a:pPr algn="just">
              <a:lnSpc>
                <a:spcPct val="107000"/>
              </a:lnSpc>
              <a:spcAft>
                <a:spcPts val="600"/>
              </a:spcAft>
            </a:pPr>
            <a:r>
              <a:rPr lang="en-GB" sz="1400" dirty="0">
                <a:effectLst/>
                <a:latin typeface="Gotham Rounded Book" pitchFamily="50" charset="0"/>
                <a:ea typeface="Calibri" panose="020F0502020204030204" pitchFamily="34" charset="0"/>
                <a:cs typeface="Times New Roman" panose="02020603050405020304" pitchFamily="18" charset="0"/>
              </a:rPr>
              <a:t>Of the 3483 total participants, 227 </a:t>
            </a:r>
            <a:r>
              <a:rPr lang="en-GB" sz="1400" dirty="0">
                <a:latin typeface="Gotham Rounded Book" pitchFamily="50" charset="0"/>
                <a:ea typeface="Calibri" panose="020F0502020204030204" pitchFamily="34" charset="0"/>
                <a:cs typeface="Times New Roman" panose="02020603050405020304" pitchFamily="18" charset="0"/>
              </a:rPr>
              <a:t>had logged a disability and 98 were either inactive or fairly inactive.</a:t>
            </a:r>
          </a:p>
          <a:p>
            <a:pPr algn="just">
              <a:lnSpc>
                <a:spcPct val="107000"/>
              </a:lnSpc>
              <a:spcAft>
                <a:spcPts val="600"/>
              </a:spcAft>
            </a:pPr>
            <a:r>
              <a:rPr lang="en-GB" sz="1400" dirty="0">
                <a:effectLst/>
                <a:latin typeface="Gotham Rounded Book" pitchFamily="50" charset="0"/>
                <a:ea typeface="Calibri" panose="020F0502020204030204" pitchFamily="34" charset="0"/>
                <a:cs typeface="Times New Roman" panose="02020603050405020304" pitchFamily="18" charset="0"/>
              </a:rPr>
              <a:t>The largest proportion of our participants (almost half) coming from age groups 26-44</a:t>
            </a:r>
          </a:p>
        </p:txBody>
      </p:sp>
      <p:sp>
        <p:nvSpPr>
          <p:cNvPr id="12" name="TextBox 11">
            <a:extLst>
              <a:ext uri="{FF2B5EF4-FFF2-40B4-BE49-F238E27FC236}">
                <a16:creationId xmlns:a16="http://schemas.microsoft.com/office/drawing/2014/main" id="{9B3C3A87-1F1C-2347-EA89-265D6F96F557}"/>
              </a:ext>
            </a:extLst>
          </p:cNvPr>
          <p:cNvSpPr txBox="1"/>
          <p:nvPr/>
        </p:nvSpPr>
        <p:spPr>
          <a:xfrm>
            <a:off x="0" y="5730389"/>
            <a:ext cx="5785058" cy="261610"/>
          </a:xfrm>
          <a:prstGeom prst="rect">
            <a:avLst/>
          </a:prstGeom>
          <a:noFill/>
        </p:spPr>
        <p:txBody>
          <a:bodyPr wrap="square">
            <a:spAutoFit/>
          </a:bodyPr>
          <a:lstStyle/>
          <a:p>
            <a:r>
              <a:rPr lang="en-GB" sz="1050" i="1" u="sng" dirty="0">
                <a:effectLst/>
                <a:latin typeface="Calibri" panose="020F0502020204030204" pitchFamily="34" charset="0"/>
                <a:ea typeface="Calibri" panose="020F0502020204030204" pitchFamily="34" charset="0"/>
                <a:cs typeface="Times New Roman" panose="02020603050405020304" pitchFamily="18" charset="0"/>
              </a:rPr>
              <a:t>Figure </a:t>
            </a:r>
            <a:r>
              <a:rPr lang="en-GB" sz="1050" i="1" u="sng" dirty="0">
                <a:latin typeface="Calibri" panose="020F0502020204030204" pitchFamily="34" charset="0"/>
                <a:ea typeface="Calibri" panose="020F0502020204030204" pitchFamily="34" charset="0"/>
                <a:cs typeface="Times New Roman" panose="02020603050405020304" pitchFamily="18" charset="0"/>
              </a:rPr>
              <a:t>5</a:t>
            </a:r>
            <a:r>
              <a:rPr lang="en-GB" sz="1050" i="1" u="sng" dirty="0">
                <a:effectLst/>
                <a:latin typeface="Calibri" panose="020F0502020204030204" pitchFamily="34" charset="0"/>
                <a:ea typeface="Calibri" panose="020F0502020204030204" pitchFamily="34" charset="0"/>
                <a:cs typeface="Times New Roman" panose="02020603050405020304" pitchFamily="18" charset="0"/>
              </a:rPr>
              <a:t>: Regional participatio</a:t>
            </a:r>
            <a:r>
              <a:rPr lang="en-GB" sz="1050" i="1" u="sng" dirty="0">
                <a:latin typeface="Calibri" panose="020F0502020204030204" pitchFamily="34" charset="0"/>
                <a:ea typeface="Calibri" panose="020F0502020204030204" pitchFamily="34" charset="0"/>
                <a:cs typeface="Times New Roman" panose="02020603050405020304" pitchFamily="18" charset="0"/>
              </a:rPr>
              <a:t>n by Age group</a:t>
            </a:r>
            <a:endParaRPr lang="en-GB" sz="1050" dirty="0"/>
          </a:p>
        </p:txBody>
      </p:sp>
      <p:sp>
        <p:nvSpPr>
          <p:cNvPr id="16" name="TextBox 15">
            <a:extLst>
              <a:ext uri="{FF2B5EF4-FFF2-40B4-BE49-F238E27FC236}">
                <a16:creationId xmlns:a16="http://schemas.microsoft.com/office/drawing/2014/main" id="{62B7CC22-5120-B135-65C3-85B09D08D52C}"/>
              </a:ext>
            </a:extLst>
          </p:cNvPr>
          <p:cNvSpPr txBox="1"/>
          <p:nvPr/>
        </p:nvSpPr>
        <p:spPr>
          <a:xfrm>
            <a:off x="6019800" y="5617271"/>
            <a:ext cx="5785058" cy="261610"/>
          </a:xfrm>
          <a:prstGeom prst="rect">
            <a:avLst/>
          </a:prstGeom>
          <a:noFill/>
        </p:spPr>
        <p:txBody>
          <a:bodyPr wrap="square">
            <a:spAutoFit/>
          </a:bodyPr>
          <a:lstStyle/>
          <a:p>
            <a:r>
              <a:rPr lang="en-GB" sz="1050" i="1" u="sng" dirty="0">
                <a:effectLst/>
                <a:latin typeface="Calibri" panose="020F0502020204030204" pitchFamily="34" charset="0"/>
                <a:ea typeface="Calibri" panose="020F0502020204030204" pitchFamily="34" charset="0"/>
                <a:cs typeface="Times New Roman" panose="02020603050405020304" pitchFamily="18" charset="0"/>
              </a:rPr>
              <a:t>Figure 6; Proportion of participants by Inactivity and Disability</a:t>
            </a:r>
            <a:endParaRPr lang="en-GB" sz="1050" dirty="0"/>
          </a:p>
        </p:txBody>
      </p:sp>
      <p:pic>
        <p:nvPicPr>
          <p:cNvPr id="4" name="Picture 3">
            <a:extLst>
              <a:ext uri="{FF2B5EF4-FFF2-40B4-BE49-F238E27FC236}">
                <a16:creationId xmlns:a16="http://schemas.microsoft.com/office/drawing/2014/main" id="{4CC0865B-AC34-3860-1B40-A5B1A81872D2}"/>
              </a:ext>
            </a:extLst>
          </p:cNvPr>
          <p:cNvPicPr>
            <a:picLocks noChangeAspect="1"/>
          </p:cNvPicPr>
          <p:nvPr/>
        </p:nvPicPr>
        <p:blipFill>
          <a:blip r:embed="rId3"/>
          <a:stretch>
            <a:fillRect/>
          </a:stretch>
        </p:blipFill>
        <p:spPr>
          <a:xfrm>
            <a:off x="5362992" y="2279397"/>
            <a:ext cx="4543008" cy="3304072"/>
          </a:xfrm>
          <a:prstGeom prst="rect">
            <a:avLst/>
          </a:prstGeom>
        </p:spPr>
      </p:pic>
      <p:pic>
        <p:nvPicPr>
          <p:cNvPr id="6" name="Picture 5">
            <a:extLst>
              <a:ext uri="{FF2B5EF4-FFF2-40B4-BE49-F238E27FC236}">
                <a16:creationId xmlns:a16="http://schemas.microsoft.com/office/drawing/2014/main" id="{54273706-FE20-65A1-A2B7-20CA3B4BE776}"/>
              </a:ext>
            </a:extLst>
          </p:cNvPr>
          <p:cNvPicPr>
            <a:picLocks noChangeAspect="1"/>
          </p:cNvPicPr>
          <p:nvPr/>
        </p:nvPicPr>
        <p:blipFill>
          <a:blip r:embed="rId4"/>
          <a:stretch>
            <a:fillRect/>
          </a:stretch>
        </p:blipFill>
        <p:spPr>
          <a:xfrm>
            <a:off x="0" y="2279397"/>
            <a:ext cx="5353050" cy="3304072"/>
          </a:xfrm>
          <a:prstGeom prst="rect">
            <a:avLst/>
          </a:prstGeom>
        </p:spPr>
      </p:pic>
      <p:sp>
        <p:nvSpPr>
          <p:cNvPr id="7" name="TextBox 6">
            <a:extLst>
              <a:ext uri="{FF2B5EF4-FFF2-40B4-BE49-F238E27FC236}">
                <a16:creationId xmlns:a16="http://schemas.microsoft.com/office/drawing/2014/main" id="{DF75408D-86A0-5256-E902-7F18D51AD6B3}"/>
              </a:ext>
            </a:extLst>
          </p:cNvPr>
          <p:cNvSpPr txBox="1"/>
          <p:nvPr/>
        </p:nvSpPr>
        <p:spPr>
          <a:xfrm>
            <a:off x="5372934" y="2279397"/>
            <a:ext cx="4543008" cy="3712602"/>
          </a:xfrm>
          <a:prstGeom prst="rect">
            <a:avLst/>
          </a:prstGeom>
          <a:noFill/>
          <a:ln w="28575">
            <a:solidFill>
              <a:schemeClr val="tx1"/>
            </a:solidFill>
          </a:ln>
        </p:spPr>
        <p:txBody>
          <a:bodyPr wrap="square" rtlCol="0">
            <a:spAutoFit/>
          </a:bodyPr>
          <a:lstStyle/>
          <a:p>
            <a:endParaRPr lang="en-GB" dirty="0"/>
          </a:p>
        </p:txBody>
      </p:sp>
      <p:sp>
        <p:nvSpPr>
          <p:cNvPr id="9" name="TextBox 8">
            <a:extLst>
              <a:ext uri="{FF2B5EF4-FFF2-40B4-BE49-F238E27FC236}">
                <a16:creationId xmlns:a16="http://schemas.microsoft.com/office/drawing/2014/main" id="{460F96BD-3655-5612-CA77-12CC2AC91CF3}"/>
              </a:ext>
            </a:extLst>
          </p:cNvPr>
          <p:cNvSpPr txBox="1"/>
          <p:nvPr/>
        </p:nvSpPr>
        <p:spPr>
          <a:xfrm>
            <a:off x="0" y="2279397"/>
            <a:ext cx="5362992" cy="3712602"/>
          </a:xfrm>
          <a:prstGeom prst="rect">
            <a:avLst/>
          </a:prstGeom>
          <a:noFill/>
          <a:ln w="28575">
            <a:solidFill>
              <a:schemeClr val="tx1"/>
            </a:solidFill>
          </a:ln>
        </p:spPr>
        <p:txBody>
          <a:bodyPr wrap="square" rtlCol="0">
            <a:spAutoFit/>
          </a:bodyPr>
          <a:lstStyle/>
          <a:p>
            <a:endParaRPr lang="en-GB" dirty="0"/>
          </a:p>
        </p:txBody>
      </p:sp>
      <p:pic>
        <p:nvPicPr>
          <p:cNvPr id="5" name="Picture 4">
            <a:extLst>
              <a:ext uri="{FF2B5EF4-FFF2-40B4-BE49-F238E27FC236}">
                <a16:creationId xmlns:a16="http://schemas.microsoft.com/office/drawing/2014/main" id="{FA9D8284-6AA5-C91E-68E3-D2BF410F2D8F}"/>
              </a:ext>
            </a:extLst>
          </p:cNvPr>
          <p:cNvPicPr>
            <a:picLocks noChangeAspect="1"/>
          </p:cNvPicPr>
          <p:nvPr/>
        </p:nvPicPr>
        <p:blipFill>
          <a:blip r:embed="rId5"/>
          <a:stretch>
            <a:fillRect/>
          </a:stretch>
        </p:blipFill>
        <p:spPr>
          <a:xfrm>
            <a:off x="0" y="6448425"/>
            <a:ext cx="1390650" cy="333375"/>
          </a:xfrm>
          <a:prstGeom prst="rect">
            <a:avLst/>
          </a:prstGeom>
        </p:spPr>
      </p:pic>
      <p:pic>
        <p:nvPicPr>
          <p:cNvPr id="3" name="Picture 2">
            <a:extLst>
              <a:ext uri="{FF2B5EF4-FFF2-40B4-BE49-F238E27FC236}">
                <a16:creationId xmlns:a16="http://schemas.microsoft.com/office/drawing/2014/main" id="{ED3B0922-4433-F14E-9281-A63BA3C7AEDF}"/>
              </a:ext>
            </a:extLst>
          </p:cNvPr>
          <p:cNvPicPr>
            <a:picLocks noChangeAspect="1"/>
          </p:cNvPicPr>
          <p:nvPr/>
        </p:nvPicPr>
        <p:blipFill rotWithShape="1">
          <a:blip r:embed="rId6"/>
          <a:srcRect b="16143"/>
          <a:stretch/>
        </p:blipFill>
        <p:spPr>
          <a:xfrm>
            <a:off x="5682255" y="152400"/>
            <a:ext cx="309632" cy="475017"/>
          </a:xfrm>
          <a:prstGeom prst="rect">
            <a:avLst/>
          </a:prstGeom>
        </p:spPr>
      </p:pic>
      <p:sp>
        <p:nvSpPr>
          <p:cNvPr id="11" name="Title 10">
            <a:extLst>
              <a:ext uri="{FF2B5EF4-FFF2-40B4-BE49-F238E27FC236}">
                <a16:creationId xmlns:a16="http://schemas.microsoft.com/office/drawing/2014/main" id="{A14CF2DE-B744-E864-DAD2-5CE52DE02B97}"/>
              </a:ext>
            </a:extLst>
          </p:cNvPr>
          <p:cNvSpPr>
            <a:spLocks noGrp="1"/>
          </p:cNvSpPr>
          <p:nvPr>
            <p:ph type="ctrTitle"/>
          </p:nvPr>
        </p:nvSpPr>
        <p:spPr>
          <a:xfrm>
            <a:off x="4971" y="259308"/>
            <a:ext cx="5625271" cy="618673"/>
          </a:xfrm>
          <a:solidFill>
            <a:schemeClr val="tx1"/>
          </a:solidFill>
        </p:spPr>
        <p:txBody>
          <a:bodyPr>
            <a:normAutofit fontScale="90000"/>
          </a:bodyPr>
          <a:lstStyle/>
          <a:p>
            <a:pPr algn="l"/>
            <a:r>
              <a:rPr lang="en-GB" sz="2400" b="1" u="sng" dirty="0">
                <a:solidFill>
                  <a:schemeClr val="bg1"/>
                </a:solidFill>
                <a:effectLst/>
                <a:latin typeface="Gotham Rounded Medium" pitchFamily="50" charset="0"/>
                <a:ea typeface="Calibri" panose="020F0502020204030204" pitchFamily="34" charset="0"/>
                <a:cs typeface="Times New Roman" panose="02020603050405020304" pitchFamily="18" charset="0"/>
              </a:rPr>
              <a:t>North West </a:t>
            </a:r>
            <a:r>
              <a:rPr lang="en-GB" sz="2400" b="1" u="sng" dirty="0">
                <a:effectLst/>
                <a:latin typeface="Gotham Rounded Medium" pitchFamily="50" charset="0"/>
                <a:ea typeface="Calibri" panose="020F0502020204030204" pitchFamily="34" charset="0"/>
                <a:cs typeface="Times New Roman" panose="02020603050405020304" pitchFamily="18" charset="0"/>
              </a:rPr>
              <a:t>Regional Participation </a:t>
            </a:r>
            <a:r>
              <a:rPr lang="en-GB" sz="2400" b="1" u="sng" dirty="0">
                <a:solidFill>
                  <a:schemeClr val="bg1"/>
                </a:solidFill>
                <a:effectLst/>
                <a:latin typeface="Gotham Rounded Medium" pitchFamily="50" charset="0"/>
                <a:ea typeface="Calibri" panose="020F0502020204030204" pitchFamily="34" charset="0"/>
                <a:cs typeface="Times New Roman" panose="02020603050405020304" pitchFamily="18" charset="0"/>
              </a:rPr>
              <a:t>– 2021/22</a:t>
            </a:r>
            <a:br>
              <a:rPr lang="en-GB" sz="2400" dirty="0">
                <a:solidFill>
                  <a:schemeClr val="bg1"/>
                </a:solidFill>
                <a:effectLst/>
                <a:latin typeface="Gotham Rounded Medium" pitchFamily="50" charset="0"/>
                <a:ea typeface="Calibri" panose="020F0502020204030204" pitchFamily="34" charset="0"/>
                <a:cs typeface="Times New Roman" panose="02020603050405020304" pitchFamily="18" charset="0"/>
              </a:rPr>
            </a:br>
            <a:endParaRPr lang="en-GB" dirty="0">
              <a:latin typeface="Gotham Rounded Medium" pitchFamily="50" charset="0"/>
            </a:endParaRPr>
          </a:p>
        </p:txBody>
      </p:sp>
    </p:spTree>
    <p:extLst>
      <p:ext uri="{BB962C8B-B14F-4D97-AF65-F5344CB8AC3E}">
        <p14:creationId xmlns:p14="http://schemas.microsoft.com/office/powerpoint/2010/main" val="3356894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8872A-FB35-4D89-BB7E-71BDB894FDD6}"/>
              </a:ext>
            </a:extLst>
          </p:cNvPr>
          <p:cNvSpPr>
            <a:spLocks noGrp="1"/>
          </p:cNvSpPr>
          <p:nvPr>
            <p:ph type="ctrTitle"/>
          </p:nvPr>
        </p:nvSpPr>
        <p:spPr/>
        <p:txBody>
          <a:bodyPr>
            <a:noAutofit/>
          </a:bodyPr>
          <a:lstStyle/>
          <a:p>
            <a:pPr>
              <a:lnSpc>
                <a:spcPct val="107000"/>
              </a:lnSpc>
              <a:spcAft>
                <a:spcPts val="600"/>
              </a:spcAft>
            </a:pPr>
            <a:br>
              <a:rPr lang="en-GB" sz="3200" dirty="0">
                <a:effectLst/>
                <a:latin typeface="Calibri" panose="020F0502020204030204" pitchFamily="34" charset="0"/>
                <a:ea typeface="Calibri" panose="020F0502020204030204" pitchFamily="34" charset="0"/>
                <a:cs typeface="Times New Roman" panose="02020603050405020304" pitchFamily="18" charset="0"/>
              </a:rPr>
            </a:br>
            <a:br>
              <a:rPr lang="en-GB" sz="4800" dirty="0">
                <a:effectLst/>
                <a:latin typeface="Calibri" panose="020F0502020204030204" pitchFamily="34" charset="0"/>
                <a:ea typeface="Calibri" panose="020F0502020204030204" pitchFamily="34" charset="0"/>
                <a:cs typeface="Times New Roman" panose="02020603050405020304" pitchFamily="18" charset="0"/>
              </a:rPr>
            </a:br>
            <a:br>
              <a:rPr lang="en-GB" sz="4800" dirty="0">
                <a:effectLst/>
                <a:latin typeface="Calibri" panose="020F0502020204030204" pitchFamily="34" charset="0"/>
                <a:ea typeface="Calibri" panose="020F0502020204030204" pitchFamily="34" charset="0"/>
                <a:cs typeface="Times New Roman" panose="02020603050405020304" pitchFamily="18" charset="0"/>
              </a:rPr>
            </a:br>
            <a:endParaRPr lang="en-GB" sz="6000" dirty="0"/>
          </a:p>
        </p:txBody>
      </p:sp>
      <p:sp>
        <p:nvSpPr>
          <p:cNvPr id="5" name="Text Placeholder 4">
            <a:extLst>
              <a:ext uri="{FF2B5EF4-FFF2-40B4-BE49-F238E27FC236}">
                <a16:creationId xmlns:a16="http://schemas.microsoft.com/office/drawing/2014/main" id="{85E3DD2A-CEE7-8867-8FE8-FFF9756726F1}"/>
              </a:ext>
            </a:extLst>
          </p:cNvPr>
          <p:cNvSpPr>
            <a:spLocks noGrp="1"/>
          </p:cNvSpPr>
          <p:nvPr>
            <p:ph type="body" sz="quarter" idx="10"/>
          </p:nvPr>
        </p:nvSpPr>
        <p:spPr/>
        <p:txBody>
          <a:bodyPr>
            <a:normAutofit/>
          </a:bodyPr>
          <a:lstStyle/>
          <a:p>
            <a:pPr algn="just">
              <a:lnSpc>
                <a:spcPct val="107000"/>
              </a:lnSpc>
              <a:spcAft>
                <a:spcPts val="600"/>
              </a:spcAft>
            </a:pPr>
            <a:r>
              <a:rPr lang="en-GB" sz="1800" i="1"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200" dirty="0"/>
          </a:p>
        </p:txBody>
      </p:sp>
      <p:sp>
        <p:nvSpPr>
          <p:cNvPr id="4" name="TextBox 3">
            <a:extLst>
              <a:ext uri="{FF2B5EF4-FFF2-40B4-BE49-F238E27FC236}">
                <a16:creationId xmlns:a16="http://schemas.microsoft.com/office/drawing/2014/main" id="{B2B13D1F-1C51-23FC-3DA0-712CEE36E700}"/>
              </a:ext>
            </a:extLst>
          </p:cNvPr>
          <p:cNvSpPr txBox="1"/>
          <p:nvPr/>
        </p:nvSpPr>
        <p:spPr>
          <a:xfrm>
            <a:off x="533400" y="2286000"/>
            <a:ext cx="2832389" cy="1732462"/>
          </a:xfrm>
          <a:prstGeom prst="rect">
            <a:avLst/>
          </a:prstGeom>
          <a:noFill/>
        </p:spPr>
        <p:txBody>
          <a:bodyPr wrap="square">
            <a:spAutoFit/>
          </a:bodyPr>
          <a:lstStyle/>
          <a:p>
            <a:pPr algn="just">
              <a:lnSpc>
                <a:spcPct val="107000"/>
              </a:lnSpc>
              <a:spcAft>
                <a:spcPts val="600"/>
              </a:spcAft>
            </a:pPr>
            <a:r>
              <a:rPr lang="en-GB" sz="2400" b="1" u="sng" dirty="0">
                <a:effectLst/>
                <a:latin typeface="Gotham Rounded Bold" pitchFamily="50" charset="0"/>
                <a:ea typeface="Calibri" panose="020F0502020204030204" pitchFamily="34" charset="0"/>
                <a:cs typeface="Times New Roman" panose="02020603050405020304" pitchFamily="18" charset="0"/>
              </a:rPr>
              <a:t>Partnerships Update &amp; Other News</a:t>
            </a:r>
            <a:endParaRPr lang="en-GB" sz="2400" dirty="0">
              <a:effectLst/>
              <a:latin typeface="Gotham Rounded Bold" pitchFamily="50" charset="0"/>
              <a:ea typeface="Calibri" panose="020F0502020204030204" pitchFamily="34" charset="0"/>
              <a:cs typeface="Times New Roman" panose="02020603050405020304" pitchFamily="18" charset="0"/>
            </a:endParaRPr>
          </a:p>
          <a:p>
            <a:pPr algn="just">
              <a:lnSpc>
                <a:spcPct val="107000"/>
              </a:lnSpc>
              <a:spcAft>
                <a:spcPts val="6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Placeholder 4">
            <a:extLst>
              <a:ext uri="{FF2B5EF4-FFF2-40B4-BE49-F238E27FC236}">
                <a16:creationId xmlns:a16="http://schemas.microsoft.com/office/drawing/2014/main" id="{9899C45D-4CA7-3DB1-286D-5B9758C7CCC3}"/>
              </a:ext>
            </a:extLst>
          </p:cNvPr>
          <p:cNvSpPr txBox="1">
            <a:spLocks/>
          </p:cNvSpPr>
          <p:nvPr/>
        </p:nvSpPr>
        <p:spPr>
          <a:xfrm>
            <a:off x="3911093" y="152400"/>
            <a:ext cx="5707858" cy="6553199"/>
          </a:xfrm>
          <a:prstGeom prst="rect">
            <a:avLst/>
          </a:prstGeom>
          <a:solidFill>
            <a:schemeClr val="tx1"/>
          </a:solid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900" b="0" i="0" kern="1200" spc="-45" baseline="0">
                <a:solidFill>
                  <a:srgbClr val="EDEDED"/>
                </a:solidFill>
                <a:latin typeface="Gotham Rounded Book"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900" b="0" i="0" kern="0" spc="-38" baseline="0">
                <a:solidFill>
                  <a:srgbClr val="EDEDED"/>
                </a:solidFill>
                <a:latin typeface="Gotham Rounded Light"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Aft>
                <a:spcPts val="600"/>
              </a:spcAft>
            </a:pPr>
            <a:r>
              <a:rPr lang="en-GB" sz="1400" dirty="0">
                <a:effectLst/>
                <a:latin typeface="Gotham Rounded Light" pitchFamily="50" charset="0"/>
                <a:ea typeface="Calibri" panose="020F0502020204030204" pitchFamily="34" charset="0"/>
                <a:cs typeface="Times New Roman" panose="02020603050405020304" pitchFamily="18" charset="0"/>
              </a:rPr>
              <a:t>We have been consulting with the team, wider organisation, and partners to refresh our Partnership Network Team (PNT) structures and roles to align to the new Adventure Strategy. Following this consultation, we are excited to share some changes that have been implemented </a:t>
            </a:r>
          </a:p>
          <a:p>
            <a:pPr algn="just">
              <a:lnSpc>
                <a:spcPct val="107000"/>
              </a:lnSpc>
              <a:spcAft>
                <a:spcPts val="600"/>
              </a:spcAft>
            </a:pPr>
            <a:r>
              <a:rPr lang="en-GB" sz="1400" b="1" dirty="0">
                <a:effectLst/>
                <a:latin typeface="Gotham Rounded Light" pitchFamily="50" charset="0"/>
                <a:ea typeface="Calibri" panose="020F0502020204030204" pitchFamily="34" charset="0"/>
                <a:cs typeface="Times New Roman" panose="02020603050405020304" pitchFamily="18" charset="0"/>
              </a:rPr>
              <a:t>Team and Job Titles – </a:t>
            </a:r>
            <a:endParaRPr lang="en-GB" sz="1400" dirty="0">
              <a:effectLst/>
              <a:latin typeface="Gotham Rounded Light" pitchFamily="50" charset="0"/>
              <a:ea typeface="Calibri" panose="020F0502020204030204" pitchFamily="34" charset="0"/>
              <a:cs typeface="Times New Roman" panose="02020603050405020304" pitchFamily="18" charset="0"/>
            </a:endParaRPr>
          </a:p>
          <a:p>
            <a:pPr marL="342900" lvl="0" indent="-342900" algn="just">
              <a:lnSpc>
                <a:spcPct val="107000"/>
              </a:lnSpc>
              <a:spcAft>
                <a:spcPts val="600"/>
              </a:spcAft>
              <a:buFont typeface="Symbol" panose="05050102010706020507" pitchFamily="18" charset="2"/>
              <a:buChar char=""/>
            </a:pPr>
            <a:r>
              <a:rPr lang="en-GB" sz="1400" dirty="0">
                <a:effectLst/>
                <a:latin typeface="Gotham Rounded Light" pitchFamily="50" charset="0"/>
                <a:ea typeface="Calibri" panose="020F0502020204030204" pitchFamily="34" charset="0"/>
                <a:cs typeface="Times New Roman" panose="02020603050405020304" pitchFamily="18" charset="0"/>
              </a:rPr>
              <a:t>Our new team name is: </a:t>
            </a:r>
            <a:r>
              <a:rPr lang="en-GB" sz="1400" b="1" dirty="0">
                <a:effectLst/>
                <a:latin typeface="Gotham Rounded Light" pitchFamily="50" charset="0"/>
                <a:ea typeface="Calibri" panose="020F0502020204030204" pitchFamily="34" charset="0"/>
                <a:cs typeface="Times New Roman" panose="02020603050405020304" pitchFamily="18" charset="0"/>
              </a:rPr>
              <a:t>Partnerships &amp; Delivery Team</a:t>
            </a:r>
            <a:endParaRPr lang="en-GB" sz="1400" dirty="0">
              <a:effectLst/>
              <a:latin typeface="Gotham Rounded Light" pitchFamily="50" charset="0"/>
              <a:ea typeface="Calibri" panose="020F0502020204030204" pitchFamily="34" charset="0"/>
              <a:cs typeface="Times New Roman" panose="02020603050405020304" pitchFamily="18" charset="0"/>
            </a:endParaRPr>
          </a:p>
          <a:p>
            <a:pPr marL="342900" lvl="0" indent="-342900" algn="just">
              <a:lnSpc>
                <a:spcPct val="107000"/>
              </a:lnSpc>
              <a:spcAft>
                <a:spcPts val="600"/>
              </a:spcAft>
              <a:buFont typeface="Symbol" panose="05050102010706020507" pitchFamily="18" charset="2"/>
              <a:buChar char=""/>
            </a:pPr>
            <a:r>
              <a:rPr lang="en-GB" sz="1400" dirty="0">
                <a:effectLst/>
                <a:latin typeface="Gotham Rounded Light" pitchFamily="50" charset="0"/>
                <a:ea typeface="Calibri" panose="020F0502020204030204" pitchFamily="34" charset="0"/>
                <a:cs typeface="Times New Roman" panose="02020603050405020304" pitchFamily="18" charset="0"/>
              </a:rPr>
              <a:t>The Head new job title is: </a:t>
            </a:r>
            <a:r>
              <a:rPr lang="en-GB" sz="1400" b="1" dirty="0">
                <a:effectLst/>
                <a:latin typeface="Gotham Rounded Light" pitchFamily="50" charset="0"/>
                <a:ea typeface="Calibri" panose="020F0502020204030204" pitchFamily="34" charset="0"/>
                <a:cs typeface="Times New Roman" panose="02020603050405020304" pitchFamily="18" charset="0"/>
              </a:rPr>
              <a:t>Head of Partnerships &amp; Delivery</a:t>
            </a:r>
            <a:endParaRPr lang="en-GB" sz="1400" dirty="0">
              <a:effectLst/>
              <a:latin typeface="Gotham Rounded Light" pitchFamily="50" charset="0"/>
              <a:ea typeface="Calibri" panose="020F0502020204030204" pitchFamily="34" charset="0"/>
              <a:cs typeface="Times New Roman" panose="02020603050405020304" pitchFamily="18" charset="0"/>
            </a:endParaRPr>
          </a:p>
          <a:p>
            <a:pPr marL="342900" lvl="0" indent="-342900" algn="just">
              <a:lnSpc>
                <a:spcPct val="107000"/>
              </a:lnSpc>
              <a:spcAft>
                <a:spcPts val="600"/>
              </a:spcAft>
              <a:buFont typeface="Symbol" panose="05050102010706020507" pitchFamily="18" charset="2"/>
              <a:buChar char=""/>
            </a:pPr>
            <a:r>
              <a:rPr lang="en-GB" sz="1400" dirty="0">
                <a:effectLst/>
                <a:latin typeface="Gotham Rounded Light" pitchFamily="50" charset="0"/>
                <a:ea typeface="Calibri" panose="020F0502020204030204" pitchFamily="34" charset="0"/>
                <a:cs typeface="Times New Roman" panose="02020603050405020304" pitchFamily="18" charset="0"/>
              </a:rPr>
              <a:t>The PM new title is: </a:t>
            </a:r>
            <a:r>
              <a:rPr lang="en-GB" sz="1400" b="1" dirty="0">
                <a:effectLst/>
                <a:latin typeface="Gotham Rounded Light" pitchFamily="50" charset="0"/>
                <a:ea typeface="Calibri" panose="020F0502020204030204" pitchFamily="34" charset="0"/>
                <a:cs typeface="Times New Roman" panose="02020603050405020304" pitchFamily="18" charset="0"/>
              </a:rPr>
              <a:t>Partnerships &amp; Delivery Manager</a:t>
            </a:r>
            <a:endParaRPr lang="en-GB" sz="1400" dirty="0">
              <a:effectLst/>
              <a:latin typeface="Gotham Rounded Light" pitchFamily="50" charset="0"/>
              <a:ea typeface="Calibri" panose="020F0502020204030204" pitchFamily="34" charset="0"/>
              <a:cs typeface="Times New Roman" panose="02020603050405020304" pitchFamily="18" charset="0"/>
            </a:endParaRPr>
          </a:p>
          <a:p>
            <a:pPr marL="342900" lvl="0" indent="-342900" algn="just">
              <a:lnSpc>
                <a:spcPct val="107000"/>
              </a:lnSpc>
              <a:spcAft>
                <a:spcPts val="600"/>
              </a:spcAft>
              <a:buFont typeface="Symbol" panose="05050102010706020507" pitchFamily="18" charset="2"/>
              <a:buChar char=""/>
            </a:pPr>
            <a:r>
              <a:rPr lang="en-GB" sz="1400" dirty="0">
                <a:effectLst/>
                <a:latin typeface="Gotham Rounded Light" pitchFamily="50" charset="0"/>
                <a:ea typeface="Calibri" panose="020F0502020204030204" pitchFamily="34" charset="0"/>
                <a:cs typeface="Times New Roman" panose="02020603050405020304" pitchFamily="18" charset="0"/>
              </a:rPr>
              <a:t>Regional Coordinators new title: </a:t>
            </a:r>
            <a:r>
              <a:rPr lang="en-GB" sz="1400" b="1" dirty="0">
                <a:effectLst/>
                <a:latin typeface="Gotham Rounded Light" pitchFamily="50" charset="0"/>
                <a:ea typeface="Calibri" panose="020F0502020204030204" pitchFamily="34" charset="0"/>
                <a:cs typeface="Times New Roman" panose="02020603050405020304" pitchFamily="18" charset="0"/>
              </a:rPr>
              <a:t>Regional Officer</a:t>
            </a:r>
            <a:r>
              <a:rPr lang="en-GB" sz="1400" dirty="0">
                <a:effectLst/>
                <a:latin typeface="Gotham Rounded Light" pitchFamily="50" charset="0"/>
                <a:ea typeface="Calibri" panose="020F0502020204030204" pitchFamily="34" charset="0"/>
                <a:cs typeface="Times New Roman" panose="02020603050405020304" pitchFamily="18" charset="0"/>
              </a:rPr>
              <a:t> </a:t>
            </a:r>
          </a:p>
          <a:p>
            <a:pPr marL="342900" lvl="0" indent="-342900" algn="just">
              <a:lnSpc>
                <a:spcPct val="107000"/>
              </a:lnSpc>
              <a:spcAft>
                <a:spcPts val="600"/>
              </a:spcAft>
              <a:buFont typeface="Symbol" panose="05050102010706020507" pitchFamily="18" charset="2"/>
              <a:buChar char=""/>
            </a:pPr>
            <a:r>
              <a:rPr lang="en-GB" sz="1400" dirty="0">
                <a:effectLst/>
                <a:latin typeface="Gotham Rounded Light" pitchFamily="50" charset="0"/>
                <a:ea typeface="Calibri" panose="020F0502020204030204" pitchFamily="34" charset="0"/>
                <a:cs typeface="Times New Roman" panose="02020603050405020304" pitchFamily="18" charset="0"/>
              </a:rPr>
              <a:t>Regional Officers will report into the Partnership and Delivery Manager </a:t>
            </a:r>
          </a:p>
          <a:p>
            <a:pPr algn="just">
              <a:lnSpc>
                <a:spcPct val="107000"/>
              </a:lnSpc>
              <a:spcAft>
                <a:spcPts val="600"/>
              </a:spcAft>
            </a:pPr>
            <a:r>
              <a:rPr lang="en-GB" sz="1400" dirty="0">
                <a:effectLst/>
                <a:latin typeface="Gotham Rounded Light" pitchFamily="50" charset="0"/>
                <a:ea typeface="Calibri" panose="020F0502020204030204" pitchFamily="34" charset="0"/>
                <a:cs typeface="Times New Roman" panose="02020603050405020304" pitchFamily="18" charset="0"/>
              </a:rPr>
              <a:t>In addition to the above we also introduced a 5</a:t>
            </a:r>
            <a:r>
              <a:rPr lang="en-GB" sz="1400" baseline="30000" dirty="0">
                <a:effectLst/>
                <a:latin typeface="Gotham Rounded Light" pitchFamily="50" charset="0"/>
                <a:ea typeface="Calibri" panose="020F0502020204030204" pitchFamily="34" charset="0"/>
                <a:cs typeface="Times New Roman" panose="02020603050405020304" pitchFamily="18" charset="0"/>
              </a:rPr>
              <a:t>th</a:t>
            </a:r>
            <a:r>
              <a:rPr lang="en-GB" sz="1400" dirty="0">
                <a:effectLst/>
                <a:latin typeface="Gotham Rounded Light" pitchFamily="50" charset="0"/>
                <a:ea typeface="Calibri" panose="020F0502020204030204" pitchFamily="34" charset="0"/>
                <a:cs typeface="Times New Roman" panose="02020603050405020304" pitchFamily="18" charset="0"/>
              </a:rPr>
              <a:t> Partnership and Delivery Manager and have updated the geographical territories.</a:t>
            </a:r>
          </a:p>
          <a:p>
            <a:pPr algn="just">
              <a:lnSpc>
                <a:spcPct val="107000"/>
              </a:lnSpc>
              <a:spcAft>
                <a:spcPts val="600"/>
              </a:spcAft>
            </a:pPr>
            <a:r>
              <a:rPr lang="en-GB" sz="1400" dirty="0">
                <a:effectLst/>
                <a:latin typeface="Gotham Rounded Light" pitchFamily="50" charset="0"/>
                <a:ea typeface="Calibri" panose="020F0502020204030204" pitchFamily="34" charset="0"/>
                <a:cs typeface="Times New Roman" panose="02020603050405020304" pitchFamily="18" charset="0"/>
              </a:rPr>
              <a:t>The new structure sees the North West region paired with North East and Caer Harrison continuing to lead in terms of Partnership &amp; Delivery Manager</a:t>
            </a:r>
          </a:p>
          <a:p>
            <a:pPr algn="just">
              <a:lnSpc>
                <a:spcPct val="107000"/>
              </a:lnSpc>
              <a:spcAft>
                <a:spcPts val="600"/>
              </a:spcAft>
            </a:pPr>
            <a:r>
              <a:rPr lang="en-GB" sz="1400" dirty="0">
                <a:effectLst/>
                <a:latin typeface="Gotham Rounded Light" pitchFamily="50" charset="0"/>
                <a:ea typeface="Calibri" panose="020F0502020204030204" pitchFamily="34" charset="0"/>
                <a:cs typeface="Times New Roman" panose="02020603050405020304" pitchFamily="18" charset="0"/>
              </a:rPr>
              <a:t>There has been no change to the NDO/NDCC structure and each County still has a England Netball member of staff to support the County, Leagues and Members. There has however been an update to the NDO and NDCC job description to reflect the adventure strategy over the next 10 years. </a:t>
            </a:r>
            <a:endParaRPr lang="en-GB" sz="1800" dirty="0">
              <a:latin typeface="Gotham Rounded Light" pitchFamily="50" charset="0"/>
            </a:endParaRPr>
          </a:p>
        </p:txBody>
      </p:sp>
    </p:spTree>
    <p:extLst>
      <p:ext uri="{BB962C8B-B14F-4D97-AF65-F5344CB8AC3E}">
        <p14:creationId xmlns:p14="http://schemas.microsoft.com/office/powerpoint/2010/main" val="2002593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3AC4E-8329-654A-AE92-4914590AE30F}"/>
              </a:ext>
            </a:extLst>
          </p:cNvPr>
          <p:cNvSpPr>
            <a:spLocks noGrp="1"/>
          </p:cNvSpPr>
          <p:nvPr>
            <p:ph type="ctrTitle"/>
          </p:nvPr>
        </p:nvSpPr>
        <p:spPr>
          <a:solidFill>
            <a:schemeClr val="tx1"/>
          </a:solidFill>
        </p:spPr>
        <p:txBody>
          <a:bodyPr/>
          <a:lstStyle/>
          <a:p>
            <a:r>
              <a:rPr lang="en-US" dirty="0">
                <a:latin typeface="Gotham Rounded Bold" pitchFamily="50" charset="0"/>
              </a:rPr>
              <a:t>2022 Staffing structure </a:t>
            </a:r>
          </a:p>
        </p:txBody>
      </p:sp>
      <p:pic>
        <p:nvPicPr>
          <p:cNvPr id="3" name="Picture 2">
            <a:extLst>
              <a:ext uri="{FF2B5EF4-FFF2-40B4-BE49-F238E27FC236}">
                <a16:creationId xmlns:a16="http://schemas.microsoft.com/office/drawing/2014/main" id="{ED3B0922-4433-F14E-9281-A63BA3C7AEDF}"/>
              </a:ext>
            </a:extLst>
          </p:cNvPr>
          <p:cNvPicPr>
            <a:picLocks noChangeAspect="1"/>
          </p:cNvPicPr>
          <p:nvPr/>
        </p:nvPicPr>
        <p:blipFill rotWithShape="1">
          <a:blip r:embed="rId3"/>
          <a:srcRect b="16143"/>
          <a:stretch/>
        </p:blipFill>
        <p:spPr>
          <a:xfrm>
            <a:off x="6553200" y="238083"/>
            <a:ext cx="309632" cy="475017"/>
          </a:xfrm>
          <a:prstGeom prst="rect">
            <a:avLst/>
          </a:prstGeom>
        </p:spPr>
      </p:pic>
      <p:graphicFrame>
        <p:nvGraphicFramePr>
          <p:cNvPr id="4" name="Table 4">
            <a:extLst>
              <a:ext uri="{FF2B5EF4-FFF2-40B4-BE49-F238E27FC236}">
                <a16:creationId xmlns:a16="http://schemas.microsoft.com/office/drawing/2014/main" id="{74A61D7C-AAC2-4D27-8248-0C32EB651A8C}"/>
              </a:ext>
            </a:extLst>
          </p:cNvPr>
          <p:cNvGraphicFramePr>
            <a:graphicFrameLocks noGrp="1"/>
          </p:cNvGraphicFramePr>
          <p:nvPr>
            <p:extLst>
              <p:ext uri="{D42A27DB-BD31-4B8C-83A1-F6EECF244321}">
                <p14:modId xmlns:p14="http://schemas.microsoft.com/office/powerpoint/2010/main" val="112323793"/>
              </p:ext>
            </p:extLst>
          </p:nvPr>
        </p:nvGraphicFramePr>
        <p:xfrm>
          <a:off x="815342" y="856756"/>
          <a:ext cx="8252458" cy="3607326"/>
        </p:xfrm>
        <a:graphic>
          <a:graphicData uri="http://schemas.openxmlformats.org/drawingml/2006/table">
            <a:tbl>
              <a:tblPr firstRow="1" bandRow="1">
                <a:tableStyleId>{5C22544A-7EE6-4342-B048-85BDC9FD1C3A}</a:tableStyleId>
              </a:tblPr>
              <a:tblGrid>
                <a:gridCol w="3970699">
                  <a:extLst>
                    <a:ext uri="{9D8B030D-6E8A-4147-A177-3AD203B41FA5}">
                      <a16:colId xmlns:a16="http://schemas.microsoft.com/office/drawing/2014/main" val="3777993169"/>
                    </a:ext>
                  </a:extLst>
                </a:gridCol>
                <a:gridCol w="4281759">
                  <a:extLst>
                    <a:ext uri="{9D8B030D-6E8A-4147-A177-3AD203B41FA5}">
                      <a16:colId xmlns:a16="http://schemas.microsoft.com/office/drawing/2014/main" val="1577685324"/>
                    </a:ext>
                  </a:extLst>
                </a:gridCol>
              </a:tblGrid>
              <a:tr h="274320">
                <a:tc gridSpan="2">
                  <a:txBody>
                    <a:bodyPr/>
                    <a:lstStyle/>
                    <a:p>
                      <a:pPr algn="ctr"/>
                      <a:r>
                        <a:rPr lang="en-GB" sz="1400" dirty="0">
                          <a:solidFill>
                            <a:schemeClr val="tx1"/>
                          </a:solidFill>
                          <a:latin typeface="Gotham Rounded Bold" panose="02000000000000000000" pitchFamily="50" charset="0"/>
                        </a:rPr>
                        <a:t>North West and North East Partnership</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6578"/>
                    </a:solidFill>
                  </a:tcPr>
                </a:tc>
                <a:tc hMerge="1">
                  <a:txBody>
                    <a:bodyPr/>
                    <a:lstStyle/>
                    <a:p>
                      <a:pPr algn="ctr"/>
                      <a:r>
                        <a:rPr lang="en-GB" dirty="0">
                          <a:latin typeface="Gotham Rounded Book" pitchFamily="50" charset="0"/>
                        </a:rPr>
                        <a:t>Post-COVID-19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6578"/>
                    </a:solidFill>
                  </a:tcPr>
                </a:tc>
                <a:extLst>
                  <a:ext uri="{0D108BD9-81ED-4DB2-BD59-A6C34878D82A}">
                    <a16:rowId xmlns:a16="http://schemas.microsoft.com/office/drawing/2014/main" val="3303221720"/>
                  </a:ext>
                </a:extLst>
              </a:tr>
              <a:tr h="258908">
                <a:tc gridSpan="2">
                  <a:txBody>
                    <a:bodyPr/>
                    <a:lstStyle/>
                    <a:p>
                      <a:pPr algn="ctr"/>
                      <a:r>
                        <a:rPr lang="en-GB" sz="1200" dirty="0">
                          <a:solidFill>
                            <a:schemeClr val="bg1"/>
                          </a:solidFill>
                          <a:latin typeface="Gotham Rounded Book" pitchFamily="50" charset="0"/>
                        </a:rPr>
                        <a:t>Caer Harrison – Partnership and Delivery Manager</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hMerge="1">
                  <a:txBody>
                    <a:bodyPr/>
                    <a:lstStyle/>
                    <a:p>
                      <a:endParaRPr lang="en-GB"/>
                    </a:p>
                  </a:txBody>
                  <a:tcPr>
                    <a:lnL w="12700" cmpd="sng">
                      <a:noFill/>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156515666"/>
                  </a:ext>
                </a:extLst>
              </a:tr>
              <a:tr h="258908">
                <a:tc>
                  <a:txBody>
                    <a:bodyPr/>
                    <a:lstStyle/>
                    <a:p>
                      <a:pPr marL="0" indent="0" algn="ctr">
                        <a:buFont typeface="Arial" panose="020B0604020202020204" pitchFamily="34" charset="0"/>
                        <a:buNone/>
                      </a:pPr>
                      <a:r>
                        <a:rPr lang="en-GB" sz="1200" b="0" dirty="0">
                          <a:solidFill>
                            <a:schemeClr val="tx1"/>
                          </a:solidFill>
                          <a:latin typeface="Gotham Rounded Bold" panose="02000000000000000000" pitchFamily="50" charset="0"/>
                        </a:rPr>
                        <a:t>North West</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6578"/>
                    </a:solidFill>
                  </a:tcPr>
                </a:tc>
                <a:tc>
                  <a:txBody>
                    <a:bodyPr/>
                    <a:lstStyle/>
                    <a:p>
                      <a:pPr marL="0" indent="0" algn="ctr">
                        <a:buFont typeface="Arial" panose="020B0604020202020204" pitchFamily="34" charset="0"/>
                        <a:buNone/>
                      </a:pPr>
                      <a:r>
                        <a:rPr lang="en-GB" sz="1200" dirty="0">
                          <a:solidFill>
                            <a:schemeClr val="tx1"/>
                          </a:solidFill>
                          <a:latin typeface="Gotham Rounded Bold" panose="02000000000000000000" pitchFamily="50" charset="0"/>
                        </a:rPr>
                        <a:t>North East</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6578"/>
                    </a:solidFill>
                  </a:tcPr>
                </a:tc>
                <a:extLst>
                  <a:ext uri="{0D108BD9-81ED-4DB2-BD59-A6C34878D82A}">
                    <a16:rowId xmlns:a16="http://schemas.microsoft.com/office/drawing/2014/main" val="907403669"/>
                  </a:ext>
                </a:extLst>
              </a:tr>
              <a:tr h="380610">
                <a:tc>
                  <a:txBody>
                    <a:bodyPr/>
                    <a:lstStyle/>
                    <a:p>
                      <a:pPr marL="0" indent="0" algn="ctr">
                        <a:buFont typeface="Arial" panose="020B0604020202020204" pitchFamily="34" charset="0"/>
                        <a:buNone/>
                      </a:pPr>
                      <a:r>
                        <a:rPr lang="en-GB" sz="1100" b="1" dirty="0">
                          <a:solidFill>
                            <a:schemeClr val="tx1"/>
                          </a:solidFill>
                          <a:latin typeface="Gotham Rounded Book" pitchFamily="50" charset="0"/>
                        </a:rPr>
                        <a:t>Team Leader </a:t>
                      </a:r>
                      <a:r>
                        <a:rPr lang="en-GB" sz="1100" b="0" dirty="0">
                          <a:solidFill>
                            <a:schemeClr val="tx1"/>
                          </a:solidFill>
                          <a:latin typeface="Gotham Rounded Book" pitchFamily="50" charset="0"/>
                        </a:rPr>
                        <a:t>– Eliza Morgan</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marL="0" indent="0" algn="ctr">
                        <a:buFont typeface="Arial" panose="020B0604020202020204" pitchFamily="34" charset="0"/>
                        <a:buNone/>
                      </a:pPr>
                      <a:r>
                        <a:rPr lang="en-GB" sz="1100" b="1" dirty="0">
                          <a:solidFill>
                            <a:schemeClr val="tx1"/>
                          </a:solidFill>
                          <a:latin typeface="Gotham Rounded Book" pitchFamily="50" charset="0"/>
                        </a:rPr>
                        <a:t>Team Leader </a:t>
                      </a:r>
                      <a:r>
                        <a:rPr lang="en-GB" sz="1100" b="0" dirty="0">
                          <a:solidFill>
                            <a:schemeClr val="tx1"/>
                          </a:solidFill>
                          <a:latin typeface="Gotham Rounded Book" pitchFamily="50" charset="0"/>
                        </a:rPr>
                        <a:t>– Gemma White</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764066304"/>
                  </a:ext>
                </a:extLst>
              </a:tr>
              <a:tr h="501764">
                <a:tc>
                  <a:txBody>
                    <a:bodyPr/>
                    <a:lstStyle/>
                    <a:p>
                      <a:pPr marL="0" indent="0" algn="ctr">
                        <a:buFont typeface="Arial" panose="020B0604020202020204" pitchFamily="34" charset="0"/>
                        <a:buNone/>
                      </a:pPr>
                      <a:r>
                        <a:rPr lang="en-GB" sz="1100" b="1" dirty="0">
                          <a:solidFill>
                            <a:schemeClr val="tx1"/>
                          </a:solidFill>
                          <a:latin typeface="Gotham Rounded Book" pitchFamily="50" charset="0"/>
                        </a:rPr>
                        <a:t>Regional Officer</a:t>
                      </a:r>
                      <a:r>
                        <a:rPr lang="en-GB" sz="1100" b="0" dirty="0">
                          <a:solidFill>
                            <a:schemeClr val="tx1"/>
                          </a:solidFill>
                          <a:latin typeface="Gotham Rounded Book" pitchFamily="50" charset="0"/>
                        </a:rPr>
                        <a:t>– Helen Dulson</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marL="0" indent="0" algn="ctr">
                        <a:buFont typeface="Arial" panose="020B0604020202020204" pitchFamily="34" charset="0"/>
                        <a:buNone/>
                      </a:pPr>
                      <a:r>
                        <a:rPr lang="en-GB" sz="1100" b="1" dirty="0">
                          <a:solidFill>
                            <a:schemeClr val="tx1"/>
                          </a:solidFill>
                          <a:latin typeface="Gotham Rounded Book" pitchFamily="50" charset="0"/>
                        </a:rPr>
                        <a:t>Regional Officer</a:t>
                      </a:r>
                      <a:r>
                        <a:rPr lang="en-GB" sz="1100" b="0" dirty="0">
                          <a:solidFill>
                            <a:schemeClr val="tx1"/>
                          </a:solidFill>
                          <a:latin typeface="Gotham Rounded Book" pitchFamily="50" charset="0"/>
                        </a:rPr>
                        <a:t>– – Jade Featherstone</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510541682"/>
                  </a:ext>
                </a:extLst>
              </a:tr>
              <a:tr h="1028700">
                <a:tc>
                  <a:txBody>
                    <a:bodyPr/>
                    <a:lstStyle/>
                    <a:p>
                      <a:pPr marL="0" indent="0" algn="ctr">
                        <a:buFont typeface="Arial" panose="020B0604020202020204" pitchFamily="34" charset="0"/>
                        <a:buNone/>
                      </a:pPr>
                      <a:r>
                        <a:rPr lang="en-GB" sz="1100" b="1" dirty="0">
                          <a:solidFill>
                            <a:schemeClr val="tx1"/>
                          </a:solidFill>
                          <a:latin typeface="Gotham Rounded Book" pitchFamily="50" charset="0"/>
                        </a:rPr>
                        <a:t>Netball Development Officers</a:t>
                      </a:r>
                    </a:p>
                    <a:p>
                      <a:pPr marL="0" indent="0" algn="ctr">
                        <a:buFont typeface="Arial" panose="020B0604020202020204" pitchFamily="34" charset="0"/>
                        <a:buNone/>
                      </a:pPr>
                      <a:r>
                        <a:rPr lang="en-GB" sz="1100" b="0" dirty="0">
                          <a:solidFill>
                            <a:schemeClr val="tx1"/>
                          </a:solidFill>
                          <a:latin typeface="Gotham Rounded Book" pitchFamily="50" charset="0"/>
                        </a:rPr>
                        <a:t>Cumbria – Ashley Taylor</a:t>
                      </a:r>
                    </a:p>
                    <a:p>
                      <a:pPr marL="0" indent="0" algn="ctr">
                        <a:buFont typeface="Arial" panose="020B0604020202020204" pitchFamily="34" charset="0"/>
                        <a:buNone/>
                      </a:pPr>
                      <a:r>
                        <a:rPr lang="en-GB" sz="1100" b="0" dirty="0">
                          <a:solidFill>
                            <a:schemeClr val="tx1"/>
                          </a:solidFill>
                          <a:latin typeface="Gotham Rounded Book" pitchFamily="50" charset="0"/>
                        </a:rPr>
                        <a:t>Lancashire – Eliza Morgan</a:t>
                      </a:r>
                    </a:p>
                    <a:p>
                      <a:pPr marL="0" indent="0" algn="ctr">
                        <a:buFont typeface="Arial" panose="020B0604020202020204" pitchFamily="34" charset="0"/>
                        <a:buNone/>
                      </a:pPr>
                      <a:r>
                        <a:rPr lang="en-GB" sz="1100" b="0" dirty="0">
                          <a:solidFill>
                            <a:schemeClr val="tx1"/>
                          </a:solidFill>
                          <a:latin typeface="Gotham Rounded Book" pitchFamily="50" charset="0"/>
                        </a:rPr>
                        <a:t>Gtr Manchester – Abbey Barry</a:t>
                      </a:r>
                    </a:p>
                    <a:p>
                      <a:pPr marL="0" indent="0" algn="ctr">
                        <a:buFont typeface="Arial" panose="020B0604020202020204" pitchFamily="34" charset="0"/>
                        <a:buNone/>
                      </a:pPr>
                      <a:r>
                        <a:rPr lang="en-GB" sz="1100" b="0" dirty="0">
                          <a:solidFill>
                            <a:schemeClr val="tx1"/>
                          </a:solidFill>
                          <a:latin typeface="Gotham Rounded Book" pitchFamily="50" charset="0"/>
                        </a:rPr>
                        <a:t>Merseyside – Louise Moss</a:t>
                      </a:r>
                    </a:p>
                    <a:p>
                      <a:pPr marL="0" indent="0" algn="ctr">
                        <a:buFont typeface="Arial" panose="020B0604020202020204" pitchFamily="34" charset="0"/>
                        <a:buNone/>
                      </a:pPr>
                      <a:r>
                        <a:rPr lang="en-GB" sz="1100" b="0" dirty="0">
                          <a:solidFill>
                            <a:schemeClr val="tx1"/>
                          </a:solidFill>
                          <a:latin typeface="Gotham Rounded Book" pitchFamily="50" charset="0"/>
                        </a:rPr>
                        <a:t>Cheshire– Nichola Foulkes</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marL="0" indent="0" algn="ctr">
                        <a:buFont typeface="Arial" panose="020B0604020202020204" pitchFamily="34" charset="0"/>
                        <a:buNone/>
                      </a:pPr>
                      <a:r>
                        <a:rPr lang="en-GB" sz="1100" b="1" dirty="0">
                          <a:solidFill>
                            <a:schemeClr val="tx1"/>
                          </a:solidFill>
                          <a:latin typeface="Gotham Rounded Book" pitchFamily="50" charset="0"/>
                        </a:rPr>
                        <a:t>Netball Development Officers</a:t>
                      </a:r>
                    </a:p>
                    <a:p>
                      <a:pPr marL="0" indent="0" algn="ctr">
                        <a:buFont typeface="Arial" panose="020B0604020202020204" pitchFamily="34" charset="0"/>
                        <a:buNone/>
                      </a:pPr>
                      <a:r>
                        <a:rPr lang="en-GB" sz="1100" b="0" dirty="0">
                          <a:solidFill>
                            <a:schemeClr val="tx1"/>
                          </a:solidFill>
                          <a:latin typeface="Gotham Rounded Book" pitchFamily="50" charset="0"/>
                        </a:rPr>
                        <a:t>Northumberland – Vacant</a:t>
                      </a:r>
                    </a:p>
                    <a:p>
                      <a:pPr marL="0" indent="0" algn="ctr">
                        <a:buFont typeface="Arial" panose="020B0604020202020204" pitchFamily="34" charset="0"/>
                        <a:buNone/>
                      </a:pPr>
                      <a:r>
                        <a:rPr lang="en-GB" sz="1100" b="0" dirty="0">
                          <a:solidFill>
                            <a:schemeClr val="tx1"/>
                          </a:solidFill>
                          <a:latin typeface="Gotham Rounded Book" pitchFamily="50" charset="0"/>
                        </a:rPr>
                        <a:t>North Durham and Tyne &amp; Wear – Jessica Laidler</a:t>
                      </a:r>
                    </a:p>
                    <a:p>
                      <a:pPr marL="0" indent="0" algn="ctr">
                        <a:buFont typeface="Arial" panose="020B0604020202020204" pitchFamily="34" charset="0"/>
                        <a:buNone/>
                      </a:pPr>
                      <a:r>
                        <a:rPr lang="en-GB" sz="1100" b="0" dirty="0">
                          <a:solidFill>
                            <a:schemeClr val="tx1"/>
                          </a:solidFill>
                          <a:latin typeface="Gotham Rounded Book" pitchFamily="50" charset="0"/>
                        </a:rPr>
                        <a:t>South Durham and Cleveland – Tracy Reid</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2012460507"/>
                  </a:ext>
                </a:extLst>
              </a:tr>
              <a:tr h="850776">
                <a:tc>
                  <a:txBody>
                    <a:bodyPr/>
                    <a:lstStyle/>
                    <a:p>
                      <a:pPr marL="0" indent="0" algn="ctr">
                        <a:buFont typeface="Arial" panose="020B0604020202020204" pitchFamily="34" charset="0"/>
                        <a:buNone/>
                      </a:pPr>
                      <a:r>
                        <a:rPr lang="en-GB" sz="1100" b="1" dirty="0">
                          <a:solidFill>
                            <a:schemeClr val="tx1"/>
                          </a:solidFill>
                          <a:latin typeface="Gotham Rounded Book" pitchFamily="50" charset="0"/>
                        </a:rPr>
                        <a:t>Netball Development Community Coaches</a:t>
                      </a:r>
                    </a:p>
                    <a:p>
                      <a:pPr marL="0" indent="0" algn="ctr">
                        <a:buFont typeface="Arial" panose="020B0604020202020204" pitchFamily="34" charset="0"/>
                        <a:buNone/>
                      </a:pPr>
                      <a:r>
                        <a:rPr lang="en-GB" sz="1100" b="0" dirty="0">
                          <a:solidFill>
                            <a:schemeClr val="tx1"/>
                          </a:solidFill>
                          <a:latin typeface="Gotham Rounded Book" pitchFamily="50" charset="0"/>
                        </a:rPr>
                        <a:t>Gtr Manchester – New person in role in October </a:t>
                      </a:r>
                    </a:p>
                    <a:p>
                      <a:pPr marL="0" indent="0" algn="ctr">
                        <a:buFont typeface="Arial" panose="020B0604020202020204" pitchFamily="34" charset="0"/>
                        <a:buNone/>
                      </a:pPr>
                      <a:r>
                        <a:rPr lang="en-GB" sz="1100" b="0" dirty="0">
                          <a:solidFill>
                            <a:schemeClr val="tx1"/>
                          </a:solidFill>
                          <a:latin typeface="Gotham Rounded Book" pitchFamily="50" charset="0"/>
                        </a:rPr>
                        <a:t>Merseyside – Katie Lambeth * maternity cover</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1" dirty="0">
                          <a:solidFill>
                            <a:schemeClr val="tx1"/>
                          </a:solidFill>
                          <a:latin typeface="Gotham Rounded Book" pitchFamily="50" charset="0"/>
                        </a:rPr>
                        <a:t>Netball Development Community Coaches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0" dirty="0">
                          <a:solidFill>
                            <a:schemeClr val="tx1"/>
                          </a:solidFill>
                          <a:latin typeface="Gotham Rounded Book" pitchFamily="50" charset="0"/>
                        </a:rPr>
                        <a:t>Newcastle &amp; Gateshead – Gemma White</a:t>
                      </a:r>
                    </a:p>
                    <a:p>
                      <a:pPr marL="0" indent="0" algn="ctr">
                        <a:buFont typeface="Arial" panose="020B0604020202020204" pitchFamily="34" charset="0"/>
                        <a:buNone/>
                      </a:pPr>
                      <a:endParaRPr lang="en-GB" sz="1100" b="0" dirty="0">
                        <a:solidFill>
                          <a:schemeClr val="tx1"/>
                        </a:solidFill>
                        <a:latin typeface="Gotham Rounded Book" pitchFamily="50"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2387829169"/>
                  </a:ext>
                </a:extLst>
              </a:tr>
            </a:tbl>
          </a:graphicData>
        </a:graphic>
      </p:graphicFrame>
      <p:sp>
        <p:nvSpPr>
          <p:cNvPr id="6" name="Rectangle 5">
            <a:extLst>
              <a:ext uri="{FF2B5EF4-FFF2-40B4-BE49-F238E27FC236}">
                <a16:creationId xmlns:a16="http://schemas.microsoft.com/office/drawing/2014/main" id="{04B076FF-FEF0-4F66-AB97-33F1A70AD68B}"/>
              </a:ext>
            </a:extLst>
          </p:cNvPr>
          <p:cNvSpPr/>
          <p:nvPr/>
        </p:nvSpPr>
        <p:spPr>
          <a:xfrm>
            <a:off x="838200" y="1371601"/>
            <a:ext cx="3810000" cy="3092482"/>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350"/>
          </a:p>
        </p:txBody>
      </p:sp>
      <p:sp>
        <p:nvSpPr>
          <p:cNvPr id="7" name="TextBox 6">
            <a:extLst>
              <a:ext uri="{FF2B5EF4-FFF2-40B4-BE49-F238E27FC236}">
                <a16:creationId xmlns:a16="http://schemas.microsoft.com/office/drawing/2014/main" id="{73ADFC04-EED6-CBED-5472-D4BBFED64996}"/>
              </a:ext>
            </a:extLst>
          </p:cNvPr>
          <p:cNvSpPr txBox="1"/>
          <p:nvPr/>
        </p:nvSpPr>
        <p:spPr>
          <a:xfrm>
            <a:off x="157065" y="4572000"/>
            <a:ext cx="9672735" cy="1938992"/>
          </a:xfrm>
          <a:prstGeom prst="rect">
            <a:avLst/>
          </a:prstGeom>
          <a:noFill/>
        </p:spPr>
        <p:txBody>
          <a:bodyPr wrap="square" rtlCol="0">
            <a:spAutoFit/>
          </a:bodyPr>
          <a:lstStyle/>
          <a:p>
            <a:pPr fontAlgn="base"/>
            <a:r>
              <a:rPr lang="en-GB" sz="1200" b="1" dirty="0">
                <a:latin typeface="Gotham Rounded Medium" pitchFamily="50" charset="0"/>
                <a:ea typeface="Calibri" panose="020F0502020204030204" pitchFamily="34" charset="0"/>
                <a:cs typeface="Arial" panose="020B0604020202020204" pitchFamily="34" charset="0"/>
              </a:rPr>
              <a:t>The region and counties saw some staffing changes during 21/22 </a:t>
            </a:r>
          </a:p>
          <a:p>
            <a:pPr fontAlgn="base"/>
            <a:endParaRPr lang="en-GB" sz="1200" dirty="0">
              <a:latin typeface="Gotham Rounded Light" pitchFamily="50" charset="0"/>
              <a:ea typeface="Calibri" panose="020F0502020204030204" pitchFamily="34" charset="0"/>
              <a:cs typeface="Arial" panose="020B0604020202020204" pitchFamily="34" charset="0"/>
            </a:endParaRPr>
          </a:p>
          <a:p>
            <a:pPr fontAlgn="base">
              <a:tabLst>
                <a:tab pos="269875" algn="l"/>
              </a:tabLst>
            </a:pPr>
            <a:r>
              <a:rPr lang="en-GB" sz="1200" dirty="0">
                <a:latin typeface="Gotham Rounded Light" pitchFamily="50" charset="0"/>
                <a:ea typeface="Calibri" panose="020F0502020204030204" pitchFamily="34" charset="0"/>
                <a:cs typeface="Arial" panose="020B0604020202020204" pitchFamily="34" charset="0"/>
              </a:rPr>
              <a:t>-    </a:t>
            </a:r>
            <a:r>
              <a:rPr lang="en-GB" sz="1200" b="1" dirty="0">
                <a:latin typeface="Gotham Rounded Light" pitchFamily="50" charset="0"/>
                <a:ea typeface="Calibri" panose="020F0502020204030204" pitchFamily="34" charset="0"/>
                <a:cs typeface="Arial" panose="020B0604020202020204" pitchFamily="34" charset="0"/>
              </a:rPr>
              <a:t>Lancashire NDO  -</a:t>
            </a:r>
            <a:r>
              <a:rPr lang="en-GB" sz="1200" dirty="0">
                <a:latin typeface="Gotham Rounded Light" pitchFamily="50" charset="0"/>
                <a:ea typeface="Calibri" panose="020F0502020204030204" pitchFamily="34" charset="0"/>
                <a:cs typeface="Arial" panose="020B0604020202020204" pitchFamily="34" charset="0"/>
              </a:rPr>
              <a:t> Rachel Towell left the organisation in March. Eliza Morgan moved into the NDO position &amp; transitioned 	from Gtr. Manchester NDCC. </a:t>
            </a:r>
          </a:p>
          <a:p>
            <a:pPr fontAlgn="base">
              <a:tabLst>
                <a:tab pos="269875" algn="l"/>
              </a:tabLst>
            </a:pPr>
            <a:r>
              <a:rPr lang="en-GB" sz="1200" dirty="0">
                <a:latin typeface="Gotham Rounded Light" pitchFamily="50" charset="0"/>
                <a:ea typeface="Calibri" panose="020F0502020204030204" pitchFamily="34" charset="0"/>
                <a:cs typeface="Arial" panose="020B0604020202020204" pitchFamily="34" charset="0"/>
              </a:rPr>
              <a:t>-    </a:t>
            </a:r>
            <a:r>
              <a:rPr lang="en-GB" sz="1200" b="1" dirty="0">
                <a:latin typeface="Gotham Rounded Light" pitchFamily="50" charset="0"/>
                <a:ea typeface="Calibri" panose="020F0502020204030204" pitchFamily="34" charset="0"/>
                <a:cs typeface="Arial" panose="020B0604020202020204" pitchFamily="34" charset="0"/>
              </a:rPr>
              <a:t>Cumbria NDO - </a:t>
            </a:r>
            <a:r>
              <a:rPr lang="en-GB" sz="1200" dirty="0">
                <a:latin typeface="Gotham Rounded Light" pitchFamily="50" charset="0"/>
                <a:ea typeface="Calibri" panose="020F0502020204030204" pitchFamily="34" charset="0"/>
                <a:cs typeface="Arial" panose="020B0604020202020204" pitchFamily="34" charset="0"/>
              </a:rPr>
              <a:t>Janine Walsham left the organisation in February and Ashley Taylor started with us in June 2022,  working 	part time.</a:t>
            </a:r>
          </a:p>
          <a:p>
            <a:pPr fontAlgn="base">
              <a:tabLst>
                <a:tab pos="269875" algn="l"/>
              </a:tabLst>
            </a:pPr>
            <a:r>
              <a:rPr lang="en-GB" sz="1200" dirty="0">
                <a:latin typeface="Gotham Rounded Light" pitchFamily="50" charset="0"/>
                <a:ea typeface="Calibri" panose="020F0502020204030204" pitchFamily="34" charset="0"/>
                <a:cs typeface="Arial" panose="020B0604020202020204" pitchFamily="34" charset="0"/>
              </a:rPr>
              <a:t>-    </a:t>
            </a:r>
            <a:r>
              <a:rPr lang="en-GB" sz="1200" b="1" dirty="0">
                <a:latin typeface="Gotham Rounded Light" pitchFamily="50" charset="0"/>
                <a:ea typeface="Calibri" panose="020F0502020204030204" pitchFamily="34" charset="0"/>
                <a:cs typeface="Arial" panose="020B0604020202020204" pitchFamily="34" charset="0"/>
              </a:rPr>
              <a:t>Merseyside NDCC - </a:t>
            </a:r>
            <a:r>
              <a:rPr lang="en-GB" sz="1200" dirty="0">
                <a:latin typeface="Gotham Rounded Light" pitchFamily="50" charset="0"/>
                <a:ea typeface="Calibri" panose="020F0502020204030204" pitchFamily="34" charset="0"/>
                <a:cs typeface="Arial" panose="020B0604020202020204" pitchFamily="34" charset="0"/>
              </a:rPr>
              <a:t>Jewel Uchegbu left the  organisation in May for maternity leave &amp;Katie Lambeth joined us on a 	maternity cover from August 2022.</a:t>
            </a:r>
          </a:p>
          <a:p>
            <a:pPr fontAlgn="base"/>
            <a:r>
              <a:rPr lang="en-GB" sz="1200" b="1" dirty="0">
                <a:latin typeface="Gotham Rounded Light" pitchFamily="50" charset="0"/>
                <a:ea typeface="Calibri" panose="020F0502020204030204" pitchFamily="34" charset="0"/>
                <a:cs typeface="Arial" panose="020B0604020202020204" pitchFamily="34" charset="0"/>
              </a:rPr>
              <a:t>-    Greater Manchester NDCC -</a:t>
            </a:r>
            <a:r>
              <a:rPr lang="en-GB" sz="1200" dirty="0">
                <a:latin typeface="Gotham Rounded Light" pitchFamily="50" charset="0"/>
                <a:ea typeface="Calibri" panose="020F0502020204030204" pitchFamily="34" charset="0"/>
                <a:cs typeface="Arial" panose="020B0604020202020204" pitchFamily="34" charset="0"/>
              </a:rPr>
              <a:t> We have successfully recruited into this position in October 2022.</a:t>
            </a:r>
          </a:p>
          <a:p>
            <a:endParaRPr lang="en-GB" sz="1200" dirty="0"/>
          </a:p>
        </p:txBody>
      </p:sp>
      <p:pic>
        <p:nvPicPr>
          <p:cNvPr id="8" name="Picture 7">
            <a:extLst>
              <a:ext uri="{FF2B5EF4-FFF2-40B4-BE49-F238E27FC236}">
                <a16:creationId xmlns:a16="http://schemas.microsoft.com/office/drawing/2014/main" id="{B511C500-F75F-4F51-D5A7-37A46A5244B1}"/>
              </a:ext>
            </a:extLst>
          </p:cNvPr>
          <p:cNvPicPr>
            <a:picLocks noChangeAspect="1"/>
          </p:cNvPicPr>
          <p:nvPr/>
        </p:nvPicPr>
        <p:blipFill>
          <a:blip r:embed="rId4"/>
          <a:stretch>
            <a:fillRect/>
          </a:stretch>
        </p:blipFill>
        <p:spPr>
          <a:xfrm>
            <a:off x="0" y="6463824"/>
            <a:ext cx="1800225" cy="361950"/>
          </a:xfrm>
          <a:prstGeom prst="rect">
            <a:avLst/>
          </a:prstGeom>
        </p:spPr>
      </p:pic>
    </p:spTree>
    <p:extLst>
      <p:ext uri="{BB962C8B-B14F-4D97-AF65-F5344CB8AC3E}">
        <p14:creationId xmlns:p14="http://schemas.microsoft.com/office/powerpoint/2010/main" val="395169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300" y="290048"/>
            <a:ext cx="7153548" cy="872003"/>
          </a:xfrm>
        </p:spPr>
        <p:txBody>
          <a:bodyPr>
            <a:noAutofit/>
          </a:bodyPr>
          <a:lstStyle/>
          <a:p>
            <a:pPr algn="l"/>
            <a:r>
              <a:rPr lang="en-US" sz="2800" dirty="0">
                <a:latin typeface="Gotham Rounded Bold" pitchFamily="50" charset="0"/>
              </a:rPr>
              <a:t>Coaching, Officiating Courses</a:t>
            </a:r>
            <a:endParaRPr lang="en-GB" sz="2800" dirty="0">
              <a:latin typeface="Gotham Rounded Bold" pitchFamily="50" charset="0"/>
            </a:endParaRPr>
          </a:p>
        </p:txBody>
      </p:sp>
      <p:grpSp>
        <p:nvGrpSpPr>
          <p:cNvPr id="24" name="Group 23"/>
          <p:cNvGrpSpPr/>
          <p:nvPr/>
        </p:nvGrpSpPr>
        <p:grpSpPr>
          <a:xfrm>
            <a:off x="1341532" y="1676400"/>
            <a:ext cx="7600950" cy="2600712"/>
            <a:chOff x="533400" y="1194218"/>
            <a:chExt cx="3810000" cy="3500960"/>
          </a:xfrm>
        </p:grpSpPr>
        <p:sp>
          <p:nvSpPr>
            <p:cNvPr id="25" name="Rounded Rectangle 24"/>
            <p:cNvSpPr/>
            <p:nvPr/>
          </p:nvSpPr>
          <p:spPr>
            <a:xfrm>
              <a:off x="533400" y="1295400"/>
              <a:ext cx="3810000" cy="2667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p:cNvSpPr/>
            <p:nvPr/>
          </p:nvSpPr>
          <p:spPr>
            <a:xfrm>
              <a:off x="599449" y="1194218"/>
              <a:ext cx="3441484" cy="3500960"/>
            </a:xfrm>
            <a:prstGeom prst="rect">
              <a:avLst/>
            </a:prstGeom>
            <a:ln>
              <a:noFill/>
            </a:ln>
          </p:spPr>
          <p:txBody>
            <a:bodyPr wrap="square">
              <a:spAutoFit/>
            </a:bodyPr>
            <a:lstStyle/>
            <a:p>
              <a:endParaRPr lang="en-GB" sz="1200" b="1" dirty="0">
                <a:latin typeface="Maiandra GD" panose="020E0502030308020204" pitchFamily="34" charset="0"/>
              </a:endParaRPr>
            </a:p>
            <a:p>
              <a:r>
                <a:rPr lang="en-GB" sz="2400" b="1" dirty="0">
                  <a:latin typeface="Gotham Rounded Bold" pitchFamily="50" charset="0"/>
                </a:rPr>
                <a:t>EN Coaching courses </a:t>
              </a:r>
            </a:p>
            <a:p>
              <a:endParaRPr lang="en-GB" sz="1200" b="1" dirty="0">
                <a:latin typeface="Gotham Rounded Book" pitchFamily="50" charset="0"/>
              </a:endParaRPr>
            </a:p>
            <a:p>
              <a:pPr marL="457200" indent="-457200">
                <a:buFont typeface="Arial" panose="020B0604020202020204" pitchFamily="34" charset="0"/>
                <a:buChar char="•"/>
              </a:pPr>
              <a:r>
                <a:rPr lang="en-GB" b="1" dirty="0">
                  <a:latin typeface="Gotham Rounded Book" pitchFamily="50" charset="0"/>
                </a:rPr>
                <a:t>Level 1</a:t>
              </a:r>
              <a:r>
                <a:rPr lang="en-GB" dirty="0">
                  <a:latin typeface="Gotham Rounded Book" pitchFamily="50" charset="0"/>
                </a:rPr>
                <a:t>’s are now virtual.</a:t>
              </a:r>
            </a:p>
            <a:p>
              <a:endParaRPr lang="en-GB" sz="1200" dirty="0">
                <a:latin typeface="Gotham Rounded Book" pitchFamily="50" charset="0"/>
              </a:endParaRPr>
            </a:p>
            <a:p>
              <a:pPr marL="457200" indent="-457200">
                <a:buFont typeface="Arial" panose="020B0604020202020204" pitchFamily="34" charset="0"/>
                <a:buChar char="•"/>
              </a:pPr>
              <a:r>
                <a:rPr lang="en-GB" b="1" dirty="0">
                  <a:latin typeface="Gotham Rounded Book" pitchFamily="50" charset="0"/>
                </a:rPr>
                <a:t>Level 2</a:t>
              </a:r>
              <a:r>
                <a:rPr lang="en-GB" dirty="0">
                  <a:latin typeface="Gotham Rounded Book" pitchFamily="50" charset="0"/>
                </a:rPr>
                <a:t>’s blended* </a:t>
              </a:r>
            </a:p>
            <a:p>
              <a:pPr>
                <a:lnSpc>
                  <a:spcPct val="150000"/>
                </a:lnSpc>
              </a:pPr>
              <a:r>
                <a:rPr lang="en-GB" dirty="0">
                  <a:latin typeface="Gotham Rounded Book" pitchFamily="50" charset="0"/>
                </a:rPr>
                <a:t>*</a:t>
              </a:r>
              <a:r>
                <a:rPr lang="en-GB" sz="1600" dirty="0">
                  <a:latin typeface="Gotham Rounded Book" pitchFamily="50" charset="0"/>
                </a:rPr>
                <a:t>Virtual session(s) and practical session Face to Face. </a:t>
              </a:r>
            </a:p>
            <a:p>
              <a:endParaRPr lang="en-GB" sz="1600" dirty="0">
                <a:latin typeface="Maiandra GD" panose="020E0502030308020204" pitchFamily="34" charset="0"/>
              </a:endParaRPr>
            </a:p>
            <a:p>
              <a:r>
                <a:rPr lang="en-GB" sz="2400" dirty="0">
                  <a:latin typeface="Maiandra GD" panose="020E0502030308020204" pitchFamily="34" charset="0"/>
                </a:rPr>
                <a:t> </a:t>
              </a:r>
            </a:p>
          </p:txBody>
        </p:sp>
      </p:grpSp>
      <p:grpSp>
        <p:nvGrpSpPr>
          <p:cNvPr id="27" name="Group 26"/>
          <p:cNvGrpSpPr/>
          <p:nvPr/>
        </p:nvGrpSpPr>
        <p:grpSpPr>
          <a:xfrm>
            <a:off x="1481658" y="1143000"/>
            <a:ext cx="7384024" cy="5313584"/>
            <a:chOff x="388275" y="-1673225"/>
            <a:chExt cx="3955125" cy="5635625"/>
          </a:xfrm>
        </p:grpSpPr>
        <p:sp>
          <p:nvSpPr>
            <p:cNvPr id="28" name="Rounded Rectangle 27"/>
            <p:cNvSpPr/>
            <p:nvPr/>
          </p:nvSpPr>
          <p:spPr>
            <a:xfrm>
              <a:off x="533400" y="1295400"/>
              <a:ext cx="3810000" cy="2667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p:cNvSpPr/>
            <p:nvPr/>
          </p:nvSpPr>
          <p:spPr>
            <a:xfrm>
              <a:off x="388275" y="-1673225"/>
              <a:ext cx="3951063" cy="620217"/>
            </a:xfrm>
            <a:prstGeom prst="rect">
              <a:avLst/>
            </a:prstGeom>
            <a:ln>
              <a:noFill/>
            </a:ln>
          </p:spPr>
          <p:txBody>
            <a:bodyPr wrap="square">
              <a:spAutoFit/>
            </a:bodyPr>
            <a:lstStyle/>
            <a:p>
              <a:r>
                <a:rPr lang="en-GB" sz="1600" b="1" dirty="0">
                  <a:latin typeface="Gotham Rounded Book" pitchFamily="50" charset="0"/>
                </a:rPr>
                <a:t>Courses are now being ran centrally by Learning &amp; Development (L&amp;D) rather than by the region.</a:t>
              </a:r>
              <a:r>
                <a:rPr lang="en-GB" sz="1600" dirty="0">
                  <a:solidFill>
                    <a:srgbClr val="002060"/>
                  </a:solidFill>
                  <a:latin typeface="Gotham Rounded Book" pitchFamily="50" charset="0"/>
                </a:rPr>
                <a:t>  </a:t>
              </a:r>
              <a:endParaRPr lang="en-GB" sz="1600" dirty="0">
                <a:solidFill>
                  <a:srgbClr val="002060"/>
                </a:solidFill>
                <a:latin typeface="Maiandra GD" panose="020E0502030308020204" pitchFamily="34" charset="0"/>
              </a:endParaRPr>
            </a:p>
          </p:txBody>
        </p:sp>
      </p:grpSp>
      <p:sp>
        <p:nvSpPr>
          <p:cNvPr id="37" name="TextBox 36"/>
          <p:cNvSpPr txBox="1"/>
          <p:nvPr/>
        </p:nvSpPr>
        <p:spPr>
          <a:xfrm>
            <a:off x="1186933" y="6012219"/>
            <a:ext cx="3672349" cy="246221"/>
          </a:xfrm>
          <a:prstGeom prst="rect">
            <a:avLst/>
          </a:prstGeom>
          <a:noFill/>
        </p:spPr>
        <p:txBody>
          <a:bodyPr wrap="square" rtlCol="0">
            <a:spAutoFit/>
          </a:bodyPr>
          <a:lstStyle/>
          <a:p>
            <a:endParaRPr lang="en-GB" sz="1000" dirty="0"/>
          </a:p>
        </p:txBody>
      </p:sp>
      <p:sp>
        <p:nvSpPr>
          <p:cNvPr id="5" name="Rectangle 4">
            <a:extLst>
              <a:ext uri="{FF2B5EF4-FFF2-40B4-BE49-F238E27FC236}">
                <a16:creationId xmlns:a16="http://schemas.microsoft.com/office/drawing/2014/main" id="{52F75DC7-C6BE-0C99-CC73-1BDB87115A2C}"/>
              </a:ext>
            </a:extLst>
          </p:cNvPr>
          <p:cNvSpPr/>
          <p:nvPr/>
        </p:nvSpPr>
        <p:spPr>
          <a:xfrm>
            <a:off x="1506990" y="3678250"/>
            <a:ext cx="7191721" cy="2954655"/>
          </a:xfrm>
          <a:prstGeom prst="rect">
            <a:avLst/>
          </a:prstGeom>
          <a:ln>
            <a:noFill/>
          </a:ln>
        </p:spPr>
        <p:txBody>
          <a:bodyPr wrap="square">
            <a:spAutoFit/>
          </a:bodyPr>
          <a:lstStyle/>
          <a:p>
            <a:r>
              <a:rPr lang="en-GB" sz="2400" b="1" dirty="0">
                <a:latin typeface="Gotham Rounded Bold" pitchFamily="50" charset="0"/>
              </a:rPr>
              <a:t>Courses</a:t>
            </a:r>
            <a:r>
              <a:rPr lang="en-GB" sz="2400" b="1" dirty="0">
                <a:latin typeface="Gotham Rounded Book" pitchFamily="50" charset="0"/>
              </a:rPr>
              <a:t> </a:t>
            </a:r>
            <a:endParaRPr lang="en-GB" sz="1200" b="1" dirty="0">
              <a:latin typeface="Gotham Rounded Book" pitchFamily="50" charset="0"/>
            </a:endParaRPr>
          </a:p>
          <a:p>
            <a:endParaRPr lang="en-GB" sz="800" b="1" dirty="0">
              <a:latin typeface="Gotham Rounded Book" pitchFamily="50" charset="0"/>
            </a:endParaRPr>
          </a:p>
          <a:p>
            <a:pPr marL="447675" indent="-447675">
              <a:buFont typeface="Arial" panose="020B0604020202020204" pitchFamily="34" charset="0"/>
              <a:buChar char="•"/>
            </a:pPr>
            <a:r>
              <a:rPr lang="en-GB" b="1" dirty="0">
                <a:latin typeface="Gotham Rounded Book" pitchFamily="50" charset="0"/>
              </a:rPr>
              <a:t>Into officiating &amp; C award </a:t>
            </a:r>
            <a:r>
              <a:rPr lang="en-GB" sz="1600" dirty="0">
                <a:latin typeface="Gotham Rounded Book" pitchFamily="50" charset="0"/>
              </a:rPr>
              <a:t>are now being </a:t>
            </a:r>
          </a:p>
          <a:p>
            <a:pPr marL="447675" indent="-447675">
              <a:tabLst>
                <a:tab pos="447675" algn="l"/>
              </a:tabLst>
            </a:pPr>
            <a:r>
              <a:rPr lang="en-GB" sz="1600" dirty="0">
                <a:latin typeface="Gotham Rounded Book" pitchFamily="50" charset="0"/>
              </a:rPr>
              <a:t>	held virtually and being ran centrally (L&amp;D) rather</a:t>
            </a:r>
          </a:p>
          <a:p>
            <a:pPr marL="447675" indent="-447675">
              <a:tabLst>
                <a:tab pos="447675" algn="l"/>
              </a:tabLst>
            </a:pPr>
            <a:r>
              <a:rPr lang="en-GB" sz="1600" dirty="0">
                <a:latin typeface="Gotham Rounded Book" pitchFamily="50" charset="0"/>
              </a:rPr>
              <a:t>	than by the region.</a:t>
            </a:r>
          </a:p>
          <a:p>
            <a:pPr marL="447675" indent="-447675">
              <a:tabLst>
                <a:tab pos="269875" algn="l"/>
              </a:tabLst>
            </a:pPr>
            <a:r>
              <a:rPr lang="en-GB" sz="1000" dirty="0">
                <a:latin typeface="Gotham Rounded Book" pitchFamily="50" charset="0"/>
              </a:rPr>
              <a:t>   </a:t>
            </a:r>
          </a:p>
          <a:p>
            <a:pPr marL="447675" indent="-447675">
              <a:buFont typeface="Arial" panose="020B0604020202020204" pitchFamily="34" charset="0"/>
              <a:buChar char="•"/>
              <a:tabLst>
                <a:tab pos="269875" algn="l"/>
              </a:tabLst>
            </a:pPr>
            <a:r>
              <a:rPr lang="en-GB" b="1" dirty="0">
                <a:latin typeface="Gotham Rounded Book" pitchFamily="50" charset="0"/>
              </a:rPr>
              <a:t>B award umpire </a:t>
            </a:r>
            <a:r>
              <a:rPr lang="en-GB" sz="1600" dirty="0">
                <a:latin typeface="Gotham Rounded Book" pitchFamily="50" charset="0"/>
              </a:rPr>
              <a:t>courses are blended* </a:t>
            </a:r>
          </a:p>
          <a:p>
            <a:pPr marL="447675" indent="-447675"/>
            <a:endParaRPr lang="en-GB" sz="1000" dirty="0">
              <a:latin typeface="Gotham Rounded Book" pitchFamily="50" charset="0"/>
            </a:endParaRPr>
          </a:p>
          <a:p>
            <a:pPr marL="447675" indent="-447675">
              <a:buFont typeface="Arial" panose="020B0604020202020204" pitchFamily="34" charset="0"/>
              <a:buChar char="•"/>
            </a:pPr>
            <a:r>
              <a:rPr lang="en-GB" b="1" dirty="0">
                <a:latin typeface="Gotham Rounded Book" pitchFamily="50" charset="0"/>
              </a:rPr>
              <a:t>Walking Netball host training </a:t>
            </a:r>
            <a:r>
              <a:rPr lang="en-GB" sz="1600" dirty="0">
                <a:latin typeface="Gotham Rounded Book" pitchFamily="50" charset="0"/>
              </a:rPr>
              <a:t>courses are still </a:t>
            </a:r>
          </a:p>
          <a:p>
            <a:pPr marL="447675" indent="-447675"/>
            <a:r>
              <a:rPr lang="en-GB" sz="1600" dirty="0">
                <a:latin typeface="Gotham Rounded Book" pitchFamily="50" charset="0"/>
              </a:rPr>
              <a:t>	Face to Face.   </a:t>
            </a:r>
          </a:p>
          <a:p>
            <a:pPr marL="447675" indent="-447675"/>
            <a:endParaRPr lang="en-GB" sz="1000" dirty="0">
              <a:latin typeface="Gotham Rounded Book" pitchFamily="50" charset="0"/>
            </a:endParaRPr>
          </a:p>
          <a:p>
            <a:pPr marL="447675" lvl="1" indent="-447675">
              <a:buFont typeface="Arial" panose="020B0604020202020204" pitchFamily="34" charset="0"/>
              <a:buChar char="•"/>
            </a:pPr>
            <a:r>
              <a:rPr lang="en-GB" b="1" dirty="0">
                <a:latin typeface="Gotham Rounded Book" pitchFamily="50" charset="0"/>
              </a:rPr>
              <a:t>Bee course</a:t>
            </a:r>
            <a:r>
              <a:rPr lang="en-GB" dirty="0">
                <a:latin typeface="Gotham Rounded Book" pitchFamily="50" charset="0"/>
              </a:rPr>
              <a:t> </a:t>
            </a:r>
            <a:r>
              <a:rPr lang="en-GB" sz="1600" dirty="0">
                <a:latin typeface="Gotham Rounded Book" pitchFamily="50" charset="0"/>
              </a:rPr>
              <a:t>for Trailblazer clubs only.</a:t>
            </a:r>
            <a:endParaRPr lang="en-GB" sz="2000" dirty="0">
              <a:latin typeface="Maiandra GD" panose="020E0502030308020204" pitchFamily="34" charset="0"/>
            </a:endParaRPr>
          </a:p>
        </p:txBody>
      </p:sp>
      <p:pic>
        <p:nvPicPr>
          <p:cNvPr id="4" name="Picture 3" descr="Qr code&#10;&#10;Description automatically generated">
            <a:hlinkClick r:id="rId2"/>
            <a:extLst>
              <a:ext uri="{FF2B5EF4-FFF2-40B4-BE49-F238E27FC236}">
                <a16:creationId xmlns:a16="http://schemas.microsoft.com/office/drawing/2014/main" id="{B4C61F3C-8C25-7ED3-9622-2A1219C56C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1476" y="2812854"/>
            <a:ext cx="2365983" cy="3346964"/>
          </a:xfrm>
          <a:prstGeom prst="roundRect">
            <a:avLst>
              <a:gd name="adj" fmla="val 16667"/>
            </a:avLst>
          </a:prstGeom>
          <a:ln>
            <a:solidFill>
              <a:srgbClr val="FF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a:extLst>
              <a:ext uri="{FF2B5EF4-FFF2-40B4-BE49-F238E27FC236}">
                <a16:creationId xmlns:a16="http://schemas.microsoft.com/office/drawing/2014/main" id="{EAE9BF18-4C67-FBB9-8949-9E3ECE7312A4}"/>
              </a:ext>
            </a:extLst>
          </p:cNvPr>
          <p:cNvSpPr/>
          <p:nvPr/>
        </p:nvSpPr>
        <p:spPr>
          <a:xfrm>
            <a:off x="7261586" y="1810381"/>
            <a:ext cx="2514600" cy="1169551"/>
          </a:xfrm>
          <a:prstGeom prst="rect">
            <a:avLst/>
          </a:prstGeom>
          <a:ln>
            <a:noFill/>
          </a:ln>
        </p:spPr>
        <p:txBody>
          <a:bodyPr wrap="square">
            <a:spAutoFit/>
          </a:bodyPr>
          <a:lstStyle/>
          <a:p>
            <a:pPr algn="ctr"/>
            <a:r>
              <a:rPr lang="en-GB" sz="2000" b="1" dirty="0">
                <a:solidFill>
                  <a:srgbClr val="FF0000"/>
                </a:solidFill>
                <a:latin typeface="Gotham Rounded Bold" pitchFamily="50" charset="0"/>
                <a:hlinkClick r:id="rId4">
                  <a:extLst>
                    <a:ext uri="{A12FA001-AC4F-418D-AE19-62706E023703}">
                      <ahyp:hlinkClr xmlns:ahyp="http://schemas.microsoft.com/office/drawing/2018/hyperlinkcolor" val="tx"/>
                    </a:ext>
                  </a:extLst>
                </a:hlinkClick>
              </a:rPr>
              <a:t>Expression of interest form for courses</a:t>
            </a:r>
            <a:r>
              <a:rPr lang="en-GB" sz="2000" b="1" dirty="0">
                <a:solidFill>
                  <a:srgbClr val="FF0000"/>
                </a:solidFill>
                <a:latin typeface="Gotham Rounded Bold" pitchFamily="50" charset="0"/>
              </a:rPr>
              <a:t>.</a:t>
            </a:r>
          </a:p>
          <a:p>
            <a:pPr>
              <a:tabLst>
                <a:tab pos="269875" algn="l"/>
              </a:tabLst>
            </a:pPr>
            <a:r>
              <a:rPr lang="en-GB" sz="1000" dirty="0">
                <a:solidFill>
                  <a:srgbClr val="FF0000"/>
                </a:solidFill>
                <a:latin typeface="Gotham Rounded Book" pitchFamily="50" charset="0"/>
              </a:rPr>
              <a:t>  </a:t>
            </a:r>
            <a:endParaRPr lang="en-GB" sz="2000" dirty="0">
              <a:solidFill>
                <a:srgbClr val="FF0000"/>
              </a:solidFill>
              <a:latin typeface="Maiandra GD" panose="020E0502030308020204" pitchFamily="34" charset="0"/>
            </a:endParaRPr>
          </a:p>
        </p:txBody>
      </p:sp>
      <p:pic>
        <p:nvPicPr>
          <p:cNvPr id="8" name="Picture 7" descr="Diagram&#10;&#10;Description automatically generated">
            <a:extLst>
              <a:ext uri="{FF2B5EF4-FFF2-40B4-BE49-F238E27FC236}">
                <a16:creationId xmlns:a16="http://schemas.microsoft.com/office/drawing/2014/main" id="{73570017-7ECD-4E99-BCA5-DB932B56F3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564" y="4352168"/>
            <a:ext cx="864426" cy="832835"/>
          </a:xfrm>
          <a:prstGeom prst="ellipse">
            <a:avLst/>
          </a:prstGeom>
          <a:ln>
            <a:noFill/>
          </a:ln>
          <a:effectLst>
            <a:softEdge rad="112500"/>
          </a:effectLst>
        </p:spPr>
      </p:pic>
      <p:pic>
        <p:nvPicPr>
          <p:cNvPr id="10" name="Picture 9" descr="A picture containing diagram&#10;&#10;Description automatically generated">
            <a:extLst>
              <a:ext uri="{FF2B5EF4-FFF2-40B4-BE49-F238E27FC236}">
                <a16:creationId xmlns:a16="http://schemas.microsoft.com/office/drawing/2014/main" id="{E287CA50-9E25-1E33-7681-290910EEFC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8138" y="2534740"/>
            <a:ext cx="838879" cy="808679"/>
          </a:xfrm>
          <a:prstGeom prst="ellipse">
            <a:avLst/>
          </a:prstGeom>
          <a:ln>
            <a:noFill/>
          </a:ln>
          <a:effectLst>
            <a:softEdge rad="112500"/>
          </a:effectLst>
        </p:spPr>
      </p:pic>
      <p:pic>
        <p:nvPicPr>
          <p:cNvPr id="1026" name="Picture 2" descr="Consett Steelers Netball Club">
            <a:extLst>
              <a:ext uri="{FF2B5EF4-FFF2-40B4-BE49-F238E27FC236}">
                <a16:creationId xmlns:a16="http://schemas.microsoft.com/office/drawing/2014/main" id="{6C04EE81-BAF0-4012-B64B-4796585D8F7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0" y="6177814"/>
            <a:ext cx="899256" cy="55753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Walking Netball - WEST YORKSHIRE COUNTY NETBALL">
            <a:extLst>
              <a:ext uri="{FF2B5EF4-FFF2-40B4-BE49-F238E27FC236}">
                <a16:creationId xmlns:a16="http://schemas.microsoft.com/office/drawing/2014/main" id="{A51DED49-C8D1-9FAF-1057-D9F6F29BBC54}"/>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6533" b="93970" l="9551" r="93258">
                        <a14:foregroundMark x1="49438" y1="13065" x2="49438" y2="13065"/>
                        <a14:foregroundMark x1="31461" y1="18090" x2="67416" y2="15578"/>
                        <a14:foregroundMark x1="49438" y1="9548" x2="49438" y2="9548"/>
                        <a14:foregroundMark x1="34270" y1="15578" x2="58989" y2="14070"/>
                        <a14:foregroundMark x1="38202" y1="23116" x2="38202" y2="23116"/>
                        <a14:foregroundMark x1="48315" y1="7035" x2="48315" y2="7035"/>
                        <a14:foregroundMark x1="66854" y1="90955" x2="69101" y2="90955"/>
                        <a14:foregroundMark x1="28090" y1="93970" x2="28090" y2="93970"/>
                        <a14:foregroundMark x1="10674" y1="76382" x2="10674" y2="76382"/>
                        <a14:foregroundMark x1="93258" y1="84422" x2="93258" y2="84422"/>
                        <a14:foregroundMark x1="14045" y1="75377" x2="14045" y2="75377"/>
                      </a14:backgroundRemoval>
                    </a14:imgEffect>
                  </a14:imgLayer>
                </a14:imgProps>
              </a:ext>
              <a:ext uri="{28A0092B-C50C-407E-A947-70E740481C1C}">
                <a14:useLocalDpi xmlns:a14="http://schemas.microsoft.com/office/drawing/2010/main" val="0"/>
              </a:ext>
            </a:extLst>
          </a:blip>
          <a:srcRect/>
          <a:stretch>
            <a:fillRect/>
          </a:stretch>
        </p:blipFill>
        <p:spPr bwMode="auto">
          <a:xfrm>
            <a:off x="980885" y="5536795"/>
            <a:ext cx="619042" cy="69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39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38391"/>
            <a:ext cx="8267700" cy="872003"/>
          </a:xfrm>
        </p:spPr>
        <p:txBody>
          <a:bodyPr>
            <a:normAutofit fontScale="90000"/>
          </a:bodyPr>
          <a:lstStyle/>
          <a:p>
            <a:r>
              <a:rPr lang="en-GB" altLang="en-US" kern="0" dirty="0">
                <a:latin typeface="Gotham Rounded Bold" pitchFamily="50" charset="0"/>
                <a:ea typeface="ＭＳ Ｐゴシック" pitchFamily="34" charset="-128"/>
              </a:rPr>
              <a:t>North West Region/County </a:t>
            </a:r>
            <a:br>
              <a:rPr lang="en-GB" altLang="en-US" kern="0" dirty="0">
                <a:latin typeface="Gotham Rounded Bold" pitchFamily="50" charset="0"/>
                <a:ea typeface="ＭＳ Ｐゴシック" pitchFamily="34" charset="-128"/>
              </a:rPr>
            </a:br>
            <a:r>
              <a:rPr lang="en-GB" altLang="en-US" kern="0" dirty="0">
                <a:latin typeface="Gotham Rounded Bold" pitchFamily="50" charset="0"/>
                <a:ea typeface="ＭＳ Ｐゴシック" pitchFamily="34" charset="-128"/>
              </a:rPr>
              <a:t>Membership Data </a:t>
            </a:r>
            <a:br>
              <a:rPr lang="en-GB" altLang="en-US" kern="0" dirty="0">
                <a:ea typeface="ＭＳ Ｐゴシック" pitchFamily="34" charset="-128"/>
              </a:rPr>
            </a:br>
            <a:endParaRPr lang="en-GB" dirty="0"/>
          </a:p>
        </p:txBody>
      </p:sp>
      <p:sp>
        <p:nvSpPr>
          <p:cNvPr id="6" name="Content Placeholder 5"/>
          <p:cNvSpPr>
            <a:spLocks noGrp="1"/>
          </p:cNvSpPr>
          <p:nvPr>
            <p:ph idx="1"/>
          </p:nvPr>
        </p:nvSpPr>
        <p:spPr>
          <a:xfrm>
            <a:off x="762001" y="5619690"/>
            <a:ext cx="8272312" cy="461665"/>
          </a:xfrm>
          <a:prstGeom prst="rect">
            <a:avLst/>
          </a:prstGeom>
          <a:solidFill>
            <a:schemeClr val="tx1"/>
          </a:solidFill>
        </p:spPr>
        <p:txBody>
          <a:bodyPr wrap="square">
            <a:spAutoFit/>
          </a:bodyPr>
          <a:lstStyle/>
          <a:p>
            <a:pPr marL="0" indent="0">
              <a:buNone/>
            </a:pPr>
            <a:r>
              <a:rPr lang="en-GB" altLang="en-US" sz="2400" b="1" dirty="0">
                <a:solidFill>
                  <a:schemeClr val="bg1"/>
                </a:solidFill>
                <a:latin typeface="Gotham Rounded Medium" pitchFamily="50" charset="0"/>
                <a:ea typeface="ＭＳ Ｐゴシック" pitchFamily="34" charset="-128"/>
              </a:rPr>
              <a:t>Number of 22/23 members on ENgage =</a:t>
            </a:r>
            <a:r>
              <a:rPr lang="en-GB" sz="2400" dirty="0">
                <a:solidFill>
                  <a:schemeClr val="bg1"/>
                </a:solidFill>
                <a:latin typeface="Gotham Rounded Medium" pitchFamily="50" charset="0"/>
              </a:rPr>
              <a:t> 9873</a:t>
            </a:r>
            <a:r>
              <a:rPr lang="en-GB" sz="2000" dirty="0">
                <a:solidFill>
                  <a:schemeClr val="bg1"/>
                </a:solidFill>
                <a:latin typeface="Gotham Rounded Medium" pitchFamily="50" charset="0"/>
              </a:rPr>
              <a:t>**</a:t>
            </a:r>
            <a:endParaRPr lang="en-GB" sz="1200" dirty="0">
              <a:solidFill>
                <a:schemeClr val="bg1"/>
              </a:solidFill>
              <a:latin typeface="Gotham Rounded Medium" pitchFamily="50" charset="0"/>
            </a:endParaRPr>
          </a:p>
        </p:txBody>
      </p:sp>
      <p:sp>
        <p:nvSpPr>
          <p:cNvPr id="9" name="TextBox 8"/>
          <p:cNvSpPr txBox="1"/>
          <p:nvPr/>
        </p:nvSpPr>
        <p:spPr>
          <a:xfrm>
            <a:off x="7620000" y="6081355"/>
            <a:ext cx="1414313" cy="276999"/>
          </a:xfrm>
          <a:prstGeom prst="rect">
            <a:avLst/>
          </a:prstGeom>
          <a:noFill/>
        </p:spPr>
        <p:txBody>
          <a:bodyPr wrap="square" rtlCol="0">
            <a:spAutoFit/>
          </a:bodyPr>
          <a:lstStyle/>
          <a:p>
            <a:r>
              <a:rPr lang="en-US" sz="1200" b="1" dirty="0">
                <a:latin typeface="Gotham Rounded Book" pitchFamily="50" charset="0"/>
              </a:rPr>
              <a:t>**as of 26/9/22</a:t>
            </a:r>
            <a:endParaRPr lang="en-GB" sz="1200" b="1" dirty="0">
              <a:latin typeface="Gotham Rounded Book" pitchFamily="50" charset="0"/>
            </a:endParaRPr>
          </a:p>
        </p:txBody>
      </p:sp>
      <p:pic>
        <p:nvPicPr>
          <p:cNvPr id="5" name="Picture 4">
            <a:extLst>
              <a:ext uri="{FF2B5EF4-FFF2-40B4-BE49-F238E27FC236}">
                <a16:creationId xmlns:a16="http://schemas.microsoft.com/office/drawing/2014/main" id="{DBF055E0-9974-21AA-B455-E9CB3064FA2E}"/>
              </a:ext>
            </a:extLst>
          </p:cNvPr>
          <p:cNvPicPr>
            <a:picLocks noChangeAspect="1"/>
          </p:cNvPicPr>
          <p:nvPr/>
        </p:nvPicPr>
        <p:blipFill>
          <a:blip r:embed="rId2"/>
          <a:stretch>
            <a:fillRect/>
          </a:stretch>
        </p:blipFill>
        <p:spPr>
          <a:xfrm>
            <a:off x="497701" y="1905000"/>
            <a:ext cx="8843625" cy="32908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75400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noGrp="1"/>
          </p:cNvSpPr>
          <p:nvPr>
            <p:ph type="title"/>
          </p:nvPr>
        </p:nvSpPr>
        <p:spPr bwMode="auto">
          <a:xfrm>
            <a:off x="0" y="1828800"/>
            <a:ext cx="990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tx1"/>
                </a:solidFill>
                <a:latin typeface="Arial" charset="0"/>
                <a:ea typeface="+mn-ea"/>
                <a:cs typeface="+mn-cs"/>
              </a:defRPr>
            </a:lvl1pPr>
            <a:lvl2pPr marL="457200" indent="0" algn="ctr" rtl="0" eaLnBrk="1" fontAlgn="base" hangingPunct="1">
              <a:spcBef>
                <a:spcPct val="20000"/>
              </a:spcBef>
              <a:spcAft>
                <a:spcPct val="0"/>
              </a:spcAft>
              <a:buNone/>
              <a:defRPr sz="2800">
                <a:solidFill>
                  <a:schemeClr val="tx1"/>
                </a:solidFill>
                <a:latin typeface="Arial" charset="0"/>
                <a:ea typeface="+mn-ea"/>
              </a:defRPr>
            </a:lvl2pPr>
            <a:lvl3pPr marL="914400" indent="0" algn="ctr" rtl="0" eaLnBrk="1" fontAlgn="base" hangingPunct="1">
              <a:spcBef>
                <a:spcPct val="20000"/>
              </a:spcBef>
              <a:spcAft>
                <a:spcPct val="0"/>
              </a:spcAft>
              <a:buNone/>
              <a:defRPr sz="2400">
                <a:solidFill>
                  <a:schemeClr val="tx1"/>
                </a:solidFill>
                <a:latin typeface="Arial" charset="0"/>
                <a:ea typeface="+mn-ea"/>
              </a:defRPr>
            </a:lvl3pPr>
            <a:lvl4pPr marL="1371600" indent="0" algn="ctr" rtl="0" eaLnBrk="1" fontAlgn="base" hangingPunct="1">
              <a:spcBef>
                <a:spcPct val="20000"/>
              </a:spcBef>
              <a:spcAft>
                <a:spcPct val="0"/>
              </a:spcAft>
              <a:buNone/>
              <a:defRPr sz="2000">
                <a:solidFill>
                  <a:schemeClr val="tx1"/>
                </a:solidFill>
                <a:latin typeface="Arial" charset="0"/>
                <a:ea typeface="+mn-ea"/>
              </a:defRPr>
            </a:lvl4pPr>
            <a:lvl5pPr marL="1828800" indent="0" algn="ctr" rtl="0" eaLnBrk="1" fontAlgn="base" hangingPunct="1">
              <a:spcBef>
                <a:spcPct val="20000"/>
              </a:spcBef>
              <a:spcAft>
                <a:spcPct val="0"/>
              </a:spcAft>
              <a:buNone/>
              <a:defRPr sz="2000">
                <a:solidFill>
                  <a:schemeClr val="tx1"/>
                </a:solidFill>
                <a:latin typeface="Arial" charset="0"/>
                <a:ea typeface="+mn-ea"/>
              </a:defRPr>
            </a:lvl5pPr>
            <a:lvl6pPr marL="2286000" indent="0" algn="ctr" rtl="0" eaLnBrk="1" fontAlgn="base" hangingPunct="1">
              <a:spcBef>
                <a:spcPct val="20000"/>
              </a:spcBef>
              <a:spcAft>
                <a:spcPct val="0"/>
              </a:spcAft>
              <a:buNone/>
              <a:defRPr sz="2000">
                <a:solidFill>
                  <a:schemeClr val="tx1"/>
                </a:solidFill>
                <a:latin typeface="+mn-lt"/>
                <a:ea typeface="+mn-ea"/>
              </a:defRPr>
            </a:lvl6pPr>
            <a:lvl7pPr marL="2743200" indent="0" algn="ctr" rtl="0" eaLnBrk="1" fontAlgn="base" hangingPunct="1">
              <a:spcBef>
                <a:spcPct val="20000"/>
              </a:spcBef>
              <a:spcAft>
                <a:spcPct val="0"/>
              </a:spcAft>
              <a:buNone/>
              <a:defRPr sz="2000">
                <a:solidFill>
                  <a:schemeClr val="tx1"/>
                </a:solidFill>
                <a:latin typeface="+mn-lt"/>
                <a:ea typeface="+mn-ea"/>
              </a:defRPr>
            </a:lvl7pPr>
            <a:lvl8pPr marL="3200400" indent="0" algn="ctr" rtl="0" eaLnBrk="1" fontAlgn="base" hangingPunct="1">
              <a:spcBef>
                <a:spcPct val="20000"/>
              </a:spcBef>
              <a:spcAft>
                <a:spcPct val="0"/>
              </a:spcAft>
              <a:buNone/>
              <a:defRPr sz="2000">
                <a:solidFill>
                  <a:schemeClr val="tx1"/>
                </a:solidFill>
                <a:latin typeface="+mn-lt"/>
                <a:ea typeface="+mn-ea"/>
              </a:defRPr>
            </a:lvl8pPr>
            <a:lvl9pPr marL="3657600" indent="0" algn="ctr" rtl="0" eaLnBrk="1" fontAlgn="base" hangingPunct="1">
              <a:spcBef>
                <a:spcPct val="20000"/>
              </a:spcBef>
              <a:spcAft>
                <a:spcPct val="0"/>
              </a:spcAft>
              <a:buNone/>
              <a:defRPr sz="2000">
                <a:solidFill>
                  <a:schemeClr val="tx1"/>
                </a:solidFill>
                <a:latin typeface="+mn-lt"/>
                <a:ea typeface="+mn-ea"/>
              </a:defRPr>
            </a:lvl9pPr>
          </a:lstStyle>
          <a:p>
            <a:pPr>
              <a:tabLst>
                <a:tab pos="541338" algn="l"/>
              </a:tabLst>
            </a:pPr>
            <a:r>
              <a:rPr lang="en-GB" altLang="en-US" sz="4000" b="1" dirty="0">
                <a:latin typeface="Gotham Rounded Bold" pitchFamily="50" charset="0"/>
                <a:ea typeface="ＭＳ Ｐゴシック" pitchFamily="34" charset="-128"/>
              </a:rPr>
              <a:t>1. Apologies for Absence</a:t>
            </a:r>
          </a:p>
        </p:txBody>
      </p:sp>
      <p:sp>
        <p:nvSpPr>
          <p:cNvPr id="3" name="Subtitle 2"/>
          <p:cNvSpPr txBox="1">
            <a:spLocks/>
          </p:cNvSpPr>
          <p:nvPr/>
        </p:nvSpPr>
        <p:spPr bwMode="auto">
          <a:xfrm>
            <a:off x="3576" y="2971800"/>
            <a:ext cx="9876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tx1"/>
                </a:solidFill>
                <a:latin typeface="Arial" charset="0"/>
                <a:ea typeface="+mn-ea"/>
                <a:cs typeface="+mn-cs"/>
              </a:defRPr>
            </a:lvl1pPr>
            <a:lvl2pPr marL="457200" indent="0" algn="ctr" rtl="0" eaLnBrk="1" fontAlgn="base" hangingPunct="1">
              <a:spcBef>
                <a:spcPct val="20000"/>
              </a:spcBef>
              <a:spcAft>
                <a:spcPct val="0"/>
              </a:spcAft>
              <a:buNone/>
              <a:defRPr sz="2800">
                <a:solidFill>
                  <a:schemeClr val="tx1"/>
                </a:solidFill>
                <a:latin typeface="Arial" charset="0"/>
                <a:ea typeface="+mn-ea"/>
              </a:defRPr>
            </a:lvl2pPr>
            <a:lvl3pPr marL="914400" indent="0" algn="ctr" rtl="0" eaLnBrk="1" fontAlgn="base" hangingPunct="1">
              <a:spcBef>
                <a:spcPct val="20000"/>
              </a:spcBef>
              <a:spcAft>
                <a:spcPct val="0"/>
              </a:spcAft>
              <a:buNone/>
              <a:defRPr sz="2400">
                <a:solidFill>
                  <a:schemeClr val="tx1"/>
                </a:solidFill>
                <a:latin typeface="Arial" charset="0"/>
                <a:ea typeface="+mn-ea"/>
              </a:defRPr>
            </a:lvl3pPr>
            <a:lvl4pPr marL="1371600" indent="0" algn="ctr" rtl="0" eaLnBrk="1" fontAlgn="base" hangingPunct="1">
              <a:spcBef>
                <a:spcPct val="20000"/>
              </a:spcBef>
              <a:spcAft>
                <a:spcPct val="0"/>
              </a:spcAft>
              <a:buNone/>
              <a:defRPr sz="2000">
                <a:solidFill>
                  <a:schemeClr val="tx1"/>
                </a:solidFill>
                <a:latin typeface="Arial" charset="0"/>
                <a:ea typeface="+mn-ea"/>
              </a:defRPr>
            </a:lvl4pPr>
            <a:lvl5pPr marL="1828800" indent="0" algn="ctr" rtl="0" eaLnBrk="1" fontAlgn="base" hangingPunct="1">
              <a:spcBef>
                <a:spcPct val="20000"/>
              </a:spcBef>
              <a:spcAft>
                <a:spcPct val="0"/>
              </a:spcAft>
              <a:buNone/>
              <a:defRPr sz="2000">
                <a:solidFill>
                  <a:schemeClr val="tx1"/>
                </a:solidFill>
                <a:latin typeface="Arial" charset="0"/>
                <a:ea typeface="+mn-ea"/>
              </a:defRPr>
            </a:lvl5pPr>
            <a:lvl6pPr marL="2286000" indent="0" algn="ctr" rtl="0" eaLnBrk="1" fontAlgn="base" hangingPunct="1">
              <a:spcBef>
                <a:spcPct val="20000"/>
              </a:spcBef>
              <a:spcAft>
                <a:spcPct val="0"/>
              </a:spcAft>
              <a:buNone/>
              <a:defRPr sz="2000">
                <a:solidFill>
                  <a:schemeClr val="tx1"/>
                </a:solidFill>
                <a:latin typeface="+mn-lt"/>
                <a:ea typeface="+mn-ea"/>
              </a:defRPr>
            </a:lvl6pPr>
            <a:lvl7pPr marL="2743200" indent="0" algn="ctr" rtl="0" eaLnBrk="1" fontAlgn="base" hangingPunct="1">
              <a:spcBef>
                <a:spcPct val="20000"/>
              </a:spcBef>
              <a:spcAft>
                <a:spcPct val="0"/>
              </a:spcAft>
              <a:buNone/>
              <a:defRPr sz="2000">
                <a:solidFill>
                  <a:schemeClr val="tx1"/>
                </a:solidFill>
                <a:latin typeface="+mn-lt"/>
                <a:ea typeface="+mn-ea"/>
              </a:defRPr>
            </a:lvl7pPr>
            <a:lvl8pPr marL="3200400" indent="0" algn="ctr" rtl="0" eaLnBrk="1" fontAlgn="base" hangingPunct="1">
              <a:spcBef>
                <a:spcPct val="20000"/>
              </a:spcBef>
              <a:spcAft>
                <a:spcPct val="0"/>
              </a:spcAft>
              <a:buNone/>
              <a:defRPr sz="2000">
                <a:solidFill>
                  <a:schemeClr val="tx1"/>
                </a:solidFill>
                <a:latin typeface="+mn-lt"/>
                <a:ea typeface="+mn-ea"/>
              </a:defRPr>
            </a:lvl8pPr>
            <a:lvl9pPr marL="3657600" indent="0" algn="ctr" rtl="0" eaLnBrk="1" fontAlgn="base" hangingPunct="1">
              <a:spcBef>
                <a:spcPct val="20000"/>
              </a:spcBef>
              <a:spcAft>
                <a:spcPct val="0"/>
              </a:spcAft>
              <a:buNone/>
              <a:defRPr sz="2000">
                <a:solidFill>
                  <a:schemeClr val="tx1"/>
                </a:solidFill>
                <a:latin typeface="+mn-lt"/>
                <a:ea typeface="+mn-ea"/>
              </a:defRPr>
            </a:lvl9pPr>
          </a:lstStyle>
          <a:p>
            <a:pPr algn="l"/>
            <a:r>
              <a:rPr lang="en-GB" altLang="en-US" sz="4000" b="1" kern="0" dirty="0">
                <a:latin typeface="Gotham Rounded Bold" pitchFamily="50" charset="0"/>
                <a:ea typeface="ＭＳ Ｐゴシック" pitchFamily="34" charset="-128"/>
              </a:rPr>
              <a:t>         2. Minutes of previous AGM </a:t>
            </a:r>
          </a:p>
        </p:txBody>
      </p:sp>
    </p:spTree>
    <p:extLst>
      <p:ext uri="{BB962C8B-B14F-4D97-AF65-F5344CB8AC3E}">
        <p14:creationId xmlns:p14="http://schemas.microsoft.com/office/powerpoint/2010/main" val="2286160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noGrp="1"/>
          </p:cNvSpPr>
          <p:nvPr>
            <p:ph type="title"/>
          </p:nvPr>
        </p:nvSpPr>
        <p:spPr bwMode="auto">
          <a:xfrm>
            <a:off x="1524000" y="609600"/>
            <a:ext cx="8382000" cy="59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tx1"/>
                </a:solidFill>
                <a:latin typeface="Arial" charset="0"/>
                <a:ea typeface="+mn-ea"/>
                <a:cs typeface="+mn-cs"/>
              </a:defRPr>
            </a:lvl1pPr>
            <a:lvl2pPr marL="457200" indent="0" algn="ctr" rtl="0" eaLnBrk="1" fontAlgn="base" hangingPunct="1">
              <a:spcBef>
                <a:spcPct val="20000"/>
              </a:spcBef>
              <a:spcAft>
                <a:spcPct val="0"/>
              </a:spcAft>
              <a:buNone/>
              <a:defRPr sz="2800">
                <a:solidFill>
                  <a:schemeClr val="tx1"/>
                </a:solidFill>
                <a:latin typeface="Arial" charset="0"/>
                <a:ea typeface="+mn-ea"/>
              </a:defRPr>
            </a:lvl2pPr>
            <a:lvl3pPr marL="914400" indent="0" algn="ctr" rtl="0" eaLnBrk="1" fontAlgn="base" hangingPunct="1">
              <a:spcBef>
                <a:spcPct val="20000"/>
              </a:spcBef>
              <a:spcAft>
                <a:spcPct val="0"/>
              </a:spcAft>
              <a:buNone/>
              <a:defRPr sz="2400">
                <a:solidFill>
                  <a:schemeClr val="tx1"/>
                </a:solidFill>
                <a:latin typeface="Arial" charset="0"/>
                <a:ea typeface="+mn-ea"/>
              </a:defRPr>
            </a:lvl3pPr>
            <a:lvl4pPr marL="1371600" indent="0" algn="ctr" rtl="0" eaLnBrk="1" fontAlgn="base" hangingPunct="1">
              <a:spcBef>
                <a:spcPct val="20000"/>
              </a:spcBef>
              <a:spcAft>
                <a:spcPct val="0"/>
              </a:spcAft>
              <a:buNone/>
              <a:defRPr sz="2000">
                <a:solidFill>
                  <a:schemeClr val="tx1"/>
                </a:solidFill>
                <a:latin typeface="Arial" charset="0"/>
                <a:ea typeface="+mn-ea"/>
              </a:defRPr>
            </a:lvl4pPr>
            <a:lvl5pPr marL="1828800" indent="0" algn="ctr" rtl="0" eaLnBrk="1" fontAlgn="base" hangingPunct="1">
              <a:spcBef>
                <a:spcPct val="20000"/>
              </a:spcBef>
              <a:spcAft>
                <a:spcPct val="0"/>
              </a:spcAft>
              <a:buNone/>
              <a:defRPr sz="2000">
                <a:solidFill>
                  <a:schemeClr val="tx1"/>
                </a:solidFill>
                <a:latin typeface="Arial" charset="0"/>
                <a:ea typeface="+mn-ea"/>
              </a:defRPr>
            </a:lvl5pPr>
            <a:lvl6pPr marL="2286000" indent="0" algn="ctr" rtl="0" eaLnBrk="1" fontAlgn="base" hangingPunct="1">
              <a:spcBef>
                <a:spcPct val="20000"/>
              </a:spcBef>
              <a:spcAft>
                <a:spcPct val="0"/>
              </a:spcAft>
              <a:buNone/>
              <a:defRPr sz="2000">
                <a:solidFill>
                  <a:schemeClr val="tx1"/>
                </a:solidFill>
                <a:latin typeface="+mn-lt"/>
                <a:ea typeface="+mn-ea"/>
              </a:defRPr>
            </a:lvl6pPr>
            <a:lvl7pPr marL="2743200" indent="0" algn="ctr" rtl="0" eaLnBrk="1" fontAlgn="base" hangingPunct="1">
              <a:spcBef>
                <a:spcPct val="20000"/>
              </a:spcBef>
              <a:spcAft>
                <a:spcPct val="0"/>
              </a:spcAft>
              <a:buNone/>
              <a:defRPr sz="2000">
                <a:solidFill>
                  <a:schemeClr val="tx1"/>
                </a:solidFill>
                <a:latin typeface="+mn-lt"/>
                <a:ea typeface="+mn-ea"/>
              </a:defRPr>
            </a:lvl7pPr>
            <a:lvl8pPr marL="3200400" indent="0" algn="ctr" rtl="0" eaLnBrk="1" fontAlgn="base" hangingPunct="1">
              <a:spcBef>
                <a:spcPct val="20000"/>
              </a:spcBef>
              <a:spcAft>
                <a:spcPct val="0"/>
              </a:spcAft>
              <a:buNone/>
              <a:defRPr sz="2000">
                <a:solidFill>
                  <a:schemeClr val="tx1"/>
                </a:solidFill>
                <a:latin typeface="+mn-lt"/>
                <a:ea typeface="+mn-ea"/>
              </a:defRPr>
            </a:lvl8pPr>
            <a:lvl9pPr marL="3657600" indent="0" algn="ctr" rtl="0" eaLnBrk="1" fontAlgn="base" hangingPunct="1">
              <a:spcBef>
                <a:spcPct val="20000"/>
              </a:spcBef>
              <a:spcAft>
                <a:spcPct val="0"/>
              </a:spcAft>
              <a:buNone/>
              <a:defRPr sz="2000">
                <a:solidFill>
                  <a:schemeClr val="tx1"/>
                </a:solidFill>
                <a:latin typeface="+mn-lt"/>
                <a:ea typeface="+mn-ea"/>
              </a:defRPr>
            </a:lvl9pPr>
          </a:lstStyle>
          <a:p>
            <a:pPr marL="628650" indent="-628650" algn="l"/>
            <a:r>
              <a:rPr lang="en-GB" altLang="en-US" sz="3000" b="1" dirty="0">
                <a:latin typeface="Gotham Rounded Bold" pitchFamily="50" charset="0"/>
                <a:ea typeface="ＭＳ Ｐゴシック" pitchFamily="34" charset="-128"/>
              </a:rPr>
              <a:t>5. Election of Regional Board Members</a:t>
            </a:r>
          </a:p>
        </p:txBody>
      </p:sp>
      <p:sp>
        <p:nvSpPr>
          <p:cNvPr id="2" name="Subtitle 1"/>
          <p:cNvSpPr>
            <a:spLocks noGrp="1"/>
          </p:cNvSpPr>
          <p:nvPr>
            <p:ph idx="1"/>
          </p:nvPr>
        </p:nvSpPr>
        <p:spPr>
          <a:xfrm>
            <a:off x="1524000" y="1825068"/>
            <a:ext cx="8610600" cy="4191000"/>
          </a:xfrm>
        </p:spPr>
        <p:txBody>
          <a:bodyPr/>
          <a:lstStyle/>
          <a:p>
            <a:pPr algn="l">
              <a:buFont typeface="Wingdings" pitchFamily="2" charset="2"/>
              <a:buChar char="q"/>
            </a:pPr>
            <a:r>
              <a:rPr lang="en-GB" sz="2400" dirty="0">
                <a:latin typeface="Gotham Rounded Bold" pitchFamily="50" charset="0"/>
              </a:rPr>
              <a:t>Vice Chair:</a:t>
            </a:r>
            <a:r>
              <a:rPr lang="en-GB" sz="2400" dirty="0">
                <a:latin typeface="Gotham Rounded Book" pitchFamily="50" charset="0"/>
              </a:rPr>
              <a:t>		 </a:t>
            </a:r>
            <a:r>
              <a:rPr lang="en-GB" sz="2400" b="1" i="1" dirty="0">
                <a:latin typeface="Gotham Rounded Book" pitchFamily="50" charset="0"/>
              </a:rPr>
              <a:t>Phil Owen</a:t>
            </a:r>
          </a:p>
          <a:p>
            <a:pPr algn="l">
              <a:buFont typeface="Wingdings" pitchFamily="2" charset="2"/>
              <a:buChar char="q"/>
            </a:pPr>
            <a:r>
              <a:rPr lang="en-GB" sz="2400" dirty="0">
                <a:latin typeface="Gotham Rounded Bold" pitchFamily="50" charset="0"/>
              </a:rPr>
              <a:t>Competition:</a:t>
            </a:r>
            <a:r>
              <a:rPr lang="en-GB" sz="2400" dirty="0">
                <a:latin typeface="Gotham Rounded Book" pitchFamily="50" charset="0"/>
              </a:rPr>
              <a:t>		</a:t>
            </a:r>
            <a:r>
              <a:rPr lang="en-GB" sz="2400" b="1" i="1" dirty="0">
                <a:latin typeface="Gotham Rounded Book" pitchFamily="50" charset="0"/>
              </a:rPr>
              <a:t>Estelle Graham</a:t>
            </a:r>
          </a:p>
          <a:p>
            <a:pPr algn="l">
              <a:buFont typeface="Wingdings" pitchFamily="2" charset="2"/>
              <a:buChar char="q"/>
            </a:pPr>
            <a:r>
              <a:rPr lang="en-GB" sz="2400" dirty="0">
                <a:latin typeface="Gotham Rounded Bold" pitchFamily="50" charset="0"/>
              </a:rPr>
              <a:t>Finance:</a:t>
            </a:r>
            <a:r>
              <a:rPr lang="en-GB" sz="2400" dirty="0">
                <a:latin typeface="Gotham Rounded Book" pitchFamily="50" charset="0"/>
              </a:rPr>
              <a:t>			</a:t>
            </a:r>
            <a:r>
              <a:rPr lang="en-GB" sz="2400" b="1" i="1" dirty="0">
                <a:latin typeface="Gotham Rounded Book" pitchFamily="50" charset="0"/>
              </a:rPr>
              <a:t>Sarah Sutton</a:t>
            </a:r>
          </a:p>
          <a:p>
            <a:pPr>
              <a:buFont typeface="Wingdings" panose="05000000000000000000" pitchFamily="2" charset="2"/>
              <a:buChar char="q"/>
            </a:pPr>
            <a:r>
              <a:rPr lang="en-GB" sz="2400" dirty="0">
                <a:latin typeface="Gotham Rounded Bold" pitchFamily="50" charset="0"/>
              </a:rPr>
              <a:t>Performance:</a:t>
            </a:r>
            <a:r>
              <a:rPr lang="en-GB" sz="2400" dirty="0">
                <a:latin typeface="Gotham Rounded Book" pitchFamily="50" charset="0"/>
              </a:rPr>
              <a:t>		</a:t>
            </a:r>
            <a:r>
              <a:rPr lang="en-GB" sz="2400" b="1" i="1" dirty="0">
                <a:latin typeface="Gotham Rounded Book" pitchFamily="50" charset="0"/>
              </a:rPr>
              <a:t>Sam Longley</a:t>
            </a:r>
          </a:p>
          <a:p>
            <a:pPr>
              <a:buFont typeface="Wingdings" panose="05000000000000000000" pitchFamily="2" charset="2"/>
              <a:buChar char="q"/>
            </a:pPr>
            <a:endParaRPr lang="en-GB" sz="1200" b="1" i="1" dirty="0">
              <a:latin typeface="Gotham Rounded Book" pitchFamily="50" charset="0"/>
            </a:endParaRPr>
          </a:p>
          <a:p>
            <a:pPr marL="0" indent="0">
              <a:buNone/>
            </a:pPr>
            <a:endParaRPr lang="en-GB" sz="2400" b="1" i="1" dirty="0">
              <a:latin typeface="Gotham Rounded Book" pitchFamily="50" charset="0"/>
            </a:endParaRPr>
          </a:p>
          <a:p>
            <a:pPr marL="0" indent="0">
              <a:buNone/>
            </a:pPr>
            <a:endParaRPr lang="en-GB" sz="1000" dirty="0">
              <a:latin typeface="Gotham Rounded Book" pitchFamily="50" charset="0"/>
            </a:endParaRPr>
          </a:p>
          <a:p>
            <a:pPr algn="l">
              <a:buFont typeface="Wingdings" panose="05000000000000000000" pitchFamily="2" charset="2"/>
              <a:buChar char="q"/>
            </a:pPr>
            <a:r>
              <a:rPr lang="en-GB" sz="2400" dirty="0">
                <a:latin typeface="Gotham Rounded Bold" pitchFamily="50" charset="0"/>
              </a:rPr>
              <a:t>Officiating:</a:t>
            </a:r>
            <a:r>
              <a:rPr lang="en-GB" sz="2400" dirty="0">
                <a:latin typeface="Gotham Rounded Book" pitchFamily="50" charset="0"/>
              </a:rPr>
              <a:t>		</a:t>
            </a:r>
            <a:r>
              <a:rPr lang="en-GB" sz="2400" b="1" i="1" dirty="0">
                <a:latin typeface="Gotham Rounded Book" pitchFamily="50" charset="0"/>
              </a:rPr>
              <a:t>Chris McCall</a:t>
            </a:r>
            <a:endParaRPr lang="en-GB" sz="800" b="1" i="1" dirty="0">
              <a:latin typeface="Gotham Rounded Book" pitchFamily="50" charset="0"/>
            </a:endParaRPr>
          </a:p>
          <a:p>
            <a:pPr marL="0" indent="0" algn="l">
              <a:lnSpc>
                <a:spcPct val="150000"/>
              </a:lnSpc>
              <a:buNone/>
            </a:pPr>
            <a:endParaRPr lang="en-GB" sz="1400" dirty="0">
              <a:latin typeface="Gotham Rounded Book" pitchFamily="50" charset="0"/>
            </a:endParaRPr>
          </a:p>
          <a:p>
            <a:pPr>
              <a:lnSpc>
                <a:spcPct val="150000"/>
              </a:lnSpc>
              <a:buFont typeface="Wingdings" panose="05000000000000000000" pitchFamily="2" charset="2"/>
              <a:buChar char="q"/>
            </a:pPr>
            <a:endParaRPr lang="en-GB" sz="2400" dirty="0">
              <a:latin typeface="Gotham Rounded Bold" pitchFamily="50" charset="0"/>
            </a:endParaRPr>
          </a:p>
          <a:p>
            <a:pPr>
              <a:buFont typeface="Wingdings" panose="05000000000000000000" pitchFamily="2" charset="2"/>
              <a:buChar char="q"/>
            </a:pPr>
            <a:r>
              <a:rPr lang="en-GB" sz="2400" dirty="0">
                <a:latin typeface="Gotham Rounded Bold" pitchFamily="50" charset="0"/>
              </a:rPr>
              <a:t>Volunteer:</a:t>
            </a:r>
            <a:r>
              <a:rPr lang="en-GB" sz="2400" dirty="0">
                <a:latin typeface="Gotham Rounded Book" pitchFamily="50" charset="0"/>
              </a:rPr>
              <a:t>		</a:t>
            </a:r>
            <a:r>
              <a:rPr lang="en-GB" sz="2400" b="1" i="1" dirty="0">
                <a:latin typeface="Gotham Rounded Book" pitchFamily="50" charset="0"/>
              </a:rPr>
              <a:t>Uma Ramanathan</a:t>
            </a:r>
          </a:p>
          <a:p>
            <a:pPr algn="l">
              <a:buFont typeface="Wingdings" panose="05000000000000000000" pitchFamily="2" charset="2"/>
              <a:buChar char="q"/>
            </a:pPr>
            <a:endParaRPr lang="en-GB" sz="2800" dirty="0">
              <a:latin typeface="Gotham Rounded Book" pitchFamily="50" charset="0"/>
            </a:endParaRPr>
          </a:p>
          <a:p>
            <a:pPr marL="0" indent="0" algn="l">
              <a:buNone/>
            </a:pPr>
            <a:endParaRPr lang="en-GB" dirty="0">
              <a:latin typeface="Gotham Rounded Book" pitchFamily="50" charset="0"/>
            </a:endParaRPr>
          </a:p>
        </p:txBody>
      </p:sp>
      <p:sp>
        <p:nvSpPr>
          <p:cNvPr id="4" name="TextBox 3">
            <a:extLst>
              <a:ext uri="{FF2B5EF4-FFF2-40B4-BE49-F238E27FC236}">
                <a16:creationId xmlns:a16="http://schemas.microsoft.com/office/drawing/2014/main" id="{E7A3A4EA-EA01-E843-D84B-952B7D52C007}"/>
              </a:ext>
            </a:extLst>
          </p:cNvPr>
          <p:cNvSpPr txBox="1"/>
          <p:nvPr/>
        </p:nvSpPr>
        <p:spPr>
          <a:xfrm>
            <a:off x="1526177" y="1442020"/>
            <a:ext cx="6170022" cy="369332"/>
          </a:xfrm>
          <a:prstGeom prst="rect">
            <a:avLst/>
          </a:prstGeom>
          <a:noFill/>
        </p:spPr>
        <p:txBody>
          <a:bodyPr wrap="square">
            <a:spAutoFit/>
          </a:bodyPr>
          <a:lstStyle/>
          <a:p>
            <a:r>
              <a:rPr lang="en-AU" sz="1800" i="1" u="sng" dirty="0">
                <a:effectLst/>
                <a:latin typeface="Gotham Rounded Bold" pitchFamily="50" charset="0"/>
                <a:ea typeface="Times New Roman" panose="02020603050405020304" pitchFamily="18" charset="0"/>
                <a:cs typeface="Arial" panose="020B0604020202020204" pitchFamily="34" charset="0"/>
              </a:rPr>
              <a:t>Re-election</a:t>
            </a:r>
            <a:endParaRPr lang="en-GB" i="1" u="sng" dirty="0">
              <a:latin typeface="Gotham Rounded Bold" pitchFamily="50" charset="0"/>
            </a:endParaRPr>
          </a:p>
        </p:txBody>
      </p:sp>
      <p:sp>
        <p:nvSpPr>
          <p:cNvPr id="5" name="TextBox 4">
            <a:extLst>
              <a:ext uri="{FF2B5EF4-FFF2-40B4-BE49-F238E27FC236}">
                <a16:creationId xmlns:a16="http://schemas.microsoft.com/office/drawing/2014/main" id="{181DCB7E-AB80-73B0-9C0A-1AFD4EB6DD87}"/>
              </a:ext>
            </a:extLst>
          </p:cNvPr>
          <p:cNvSpPr txBox="1"/>
          <p:nvPr/>
        </p:nvSpPr>
        <p:spPr>
          <a:xfrm>
            <a:off x="1545771" y="4071800"/>
            <a:ext cx="6170022" cy="369332"/>
          </a:xfrm>
          <a:prstGeom prst="rect">
            <a:avLst/>
          </a:prstGeom>
          <a:noFill/>
        </p:spPr>
        <p:txBody>
          <a:bodyPr wrap="square">
            <a:spAutoFit/>
          </a:bodyPr>
          <a:lstStyle/>
          <a:p>
            <a:r>
              <a:rPr lang="en-AU" i="1" u="sng" dirty="0">
                <a:latin typeface="Gotham Rounded Bold" pitchFamily="50" charset="0"/>
                <a:ea typeface="Times New Roman" panose="02020603050405020304" pitchFamily="18" charset="0"/>
                <a:cs typeface="Arial" panose="020B0604020202020204" pitchFamily="34" charset="0"/>
              </a:rPr>
              <a:t>Interim - E</a:t>
            </a:r>
            <a:r>
              <a:rPr lang="en-AU" sz="1800" i="1" u="sng" dirty="0">
                <a:effectLst/>
                <a:latin typeface="Gotham Rounded Bold" pitchFamily="50" charset="0"/>
                <a:ea typeface="Times New Roman" panose="02020603050405020304" pitchFamily="18" charset="0"/>
                <a:cs typeface="Arial" panose="020B0604020202020204" pitchFamily="34" charset="0"/>
              </a:rPr>
              <a:t>lection</a:t>
            </a:r>
            <a:endParaRPr lang="en-GB" i="1" u="sng" dirty="0">
              <a:latin typeface="Gotham Rounded Bold" pitchFamily="50" charset="0"/>
            </a:endParaRPr>
          </a:p>
        </p:txBody>
      </p:sp>
      <p:sp>
        <p:nvSpPr>
          <p:cNvPr id="6" name="TextBox 5">
            <a:extLst>
              <a:ext uri="{FF2B5EF4-FFF2-40B4-BE49-F238E27FC236}">
                <a16:creationId xmlns:a16="http://schemas.microsoft.com/office/drawing/2014/main" id="{93565127-EA94-BB43-C528-927E0DB09BA2}"/>
              </a:ext>
            </a:extLst>
          </p:cNvPr>
          <p:cNvSpPr txBox="1"/>
          <p:nvPr/>
        </p:nvSpPr>
        <p:spPr>
          <a:xfrm>
            <a:off x="1545771" y="5465829"/>
            <a:ext cx="6170022" cy="369332"/>
          </a:xfrm>
          <a:prstGeom prst="rect">
            <a:avLst/>
          </a:prstGeom>
          <a:noFill/>
        </p:spPr>
        <p:txBody>
          <a:bodyPr wrap="square">
            <a:spAutoFit/>
          </a:bodyPr>
          <a:lstStyle/>
          <a:p>
            <a:r>
              <a:rPr lang="en-AU" sz="1800" i="1" u="sng" dirty="0">
                <a:effectLst/>
                <a:latin typeface="Gotham Rounded Bold" pitchFamily="50" charset="0"/>
                <a:ea typeface="Times New Roman" panose="02020603050405020304" pitchFamily="18" charset="0"/>
                <a:cs typeface="Arial" panose="020B0604020202020204" pitchFamily="34" charset="0"/>
              </a:rPr>
              <a:t>Election</a:t>
            </a:r>
            <a:endParaRPr lang="en-GB" i="1" u="sng" dirty="0">
              <a:latin typeface="Gotham Rounded Bold" pitchFamily="50" charset="0"/>
            </a:endParaRPr>
          </a:p>
        </p:txBody>
      </p:sp>
    </p:spTree>
    <p:extLst>
      <p:ext uri="{BB962C8B-B14F-4D97-AF65-F5344CB8AC3E}">
        <p14:creationId xmlns:p14="http://schemas.microsoft.com/office/powerpoint/2010/main" val="2531936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noGrp="1"/>
          </p:cNvSpPr>
          <p:nvPr>
            <p:ph type="title"/>
          </p:nvPr>
        </p:nvSpPr>
        <p:spPr bwMode="auto">
          <a:xfrm>
            <a:off x="1219200" y="1981200"/>
            <a:ext cx="8229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tx1"/>
                </a:solidFill>
                <a:latin typeface="Arial" charset="0"/>
                <a:ea typeface="+mn-ea"/>
                <a:cs typeface="+mn-cs"/>
              </a:defRPr>
            </a:lvl1pPr>
            <a:lvl2pPr marL="457200" indent="0" algn="ctr" rtl="0" eaLnBrk="1" fontAlgn="base" hangingPunct="1">
              <a:spcBef>
                <a:spcPct val="20000"/>
              </a:spcBef>
              <a:spcAft>
                <a:spcPct val="0"/>
              </a:spcAft>
              <a:buNone/>
              <a:defRPr sz="2800">
                <a:solidFill>
                  <a:schemeClr val="tx1"/>
                </a:solidFill>
                <a:latin typeface="Arial" charset="0"/>
                <a:ea typeface="+mn-ea"/>
              </a:defRPr>
            </a:lvl2pPr>
            <a:lvl3pPr marL="914400" indent="0" algn="ctr" rtl="0" eaLnBrk="1" fontAlgn="base" hangingPunct="1">
              <a:spcBef>
                <a:spcPct val="20000"/>
              </a:spcBef>
              <a:spcAft>
                <a:spcPct val="0"/>
              </a:spcAft>
              <a:buNone/>
              <a:defRPr sz="2400">
                <a:solidFill>
                  <a:schemeClr val="tx1"/>
                </a:solidFill>
                <a:latin typeface="Arial" charset="0"/>
                <a:ea typeface="+mn-ea"/>
              </a:defRPr>
            </a:lvl3pPr>
            <a:lvl4pPr marL="1371600" indent="0" algn="ctr" rtl="0" eaLnBrk="1" fontAlgn="base" hangingPunct="1">
              <a:spcBef>
                <a:spcPct val="20000"/>
              </a:spcBef>
              <a:spcAft>
                <a:spcPct val="0"/>
              </a:spcAft>
              <a:buNone/>
              <a:defRPr sz="2000">
                <a:solidFill>
                  <a:schemeClr val="tx1"/>
                </a:solidFill>
                <a:latin typeface="Arial" charset="0"/>
                <a:ea typeface="+mn-ea"/>
              </a:defRPr>
            </a:lvl4pPr>
            <a:lvl5pPr marL="1828800" indent="0" algn="ctr" rtl="0" eaLnBrk="1" fontAlgn="base" hangingPunct="1">
              <a:spcBef>
                <a:spcPct val="20000"/>
              </a:spcBef>
              <a:spcAft>
                <a:spcPct val="0"/>
              </a:spcAft>
              <a:buNone/>
              <a:defRPr sz="2000">
                <a:solidFill>
                  <a:schemeClr val="tx1"/>
                </a:solidFill>
                <a:latin typeface="Arial" charset="0"/>
                <a:ea typeface="+mn-ea"/>
              </a:defRPr>
            </a:lvl5pPr>
            <a:lvl6pPr marL="2286000" indent="0" algn="ctr" rtl="0" eaLnBrk="1" fontAlgn="base" hangingPunct="1">
              <a:spcBef>
                <a:spcPct val="20000"/>
              </a:spcBef>
              <a:spcAft>
                <a:spcPct val="0"/>
              </a:spcAft>
              <a:buNone/>
              <a:defRPr sz="2000">
                <a:solidFill>
                  <a:schemeClr val="tx1"/>
                </a:solidFill>
                <a:latin typeface="+mn-lt"/>
                <a:ea typeface="+mn-ea"/>
              </a:defRPr>
            </a:lvl6pPr>
            <a:lvl7pPr marL="2743200" indent="0" algn="ctr" rtl="0" eaLnBrk="1" fontAlgn="base" hangingPunct="1">
              <a:spcBef>
                <a:spcPct val="20000"/>
              </a:spcBef>
              <a:spcAft>
                <a:spcPct val="0"/>
              </a:spcAft>
              <a:buNone/>
              <a:defRPr sz="2000">
                <a:solidFill>
                  <a:schemeClr val="tx1"/>
                </a:solidFill>
                <a:latin typeface="+mn-lt"/>
                <a:ea typeface="+mn-ea"/>
              </a:defRPr>
            </a:lvl7pPr>
            <a:lvl8pPr marL="3200400" indent="0" algn="ctr" rtl="0" eaLnBrk="1" fontAlgn="base" hangingPunct="1">
              <a:spcBef>
                <a:spcPct val="20000"/>
              </a:spcBef>
              <a:spcAft>
                <a:spcPct val="0"/>
              </a:spcAft>
              <a:buNone/>
              <a:defRPr sz="2000">
                <a:solidFill>
                  <a:schemeClr val="tx1"/>
                </a:solidFill>
                <a:latin typeface="+mn-lt"/>
                <a:ea typeface="+mn-ea"/>
              </a:defRPr>
            </a:lvl8pPr>
            <a:lvl9pPr marL="3657600" indent="0" algn="ctr" rtl="0" eaLnBrk="1" fontAlgn="base" hangingPunct="1">
              <a:spcBef>
                <a:spcPct val="20000"/>
              </a:spcBef>
              <a:spcAft>
                <a:spcPct val="0"/>
              </a:spcAft>
              <a:buNone/>
              <a:defRPr sz="2000">
                <a:solidFill>
                  <a:schemeClr val="tx1"/>
                </a:solidFill>
                <a:latin typeface="+mn-lt"/>
                <a:ea typeface="+mn-ea"/>
              </a:defRPr>
            </a:lvl9pPr>
          </a:lstStyle>
          <a:p>
            <a:pPr algn="l">
              <a:tabLst>
                <a:tab pos="719138" algn="l"/>
              </a:tabLst>
            </a:pPr>
            <a:r>
              <a:rPr lang="en-GB" altLang="en-US" sz="4000" b="1" dirty="0">
                <a:latin typeface="Gotham Rounded Bold" pitchFamily="50" charset="0"/>
                <a:ea typeface="ＭＳ Ｐゴシック" pitchFamily="34" charset="-128"/>
              </a:rPr>
              <a:t>6. Ordinary Resolution</a:t>
            </a:r>
          </a:p>
        </p:txBody>
      </p:sp>
      <p:sp>
        <p:nvSpPr>
          <p:cNvPr id="3" name="TextBox 2">
            <a:extLst>
              <a:ext uri="{FF2B5EF4-FFF2-40B4-BE49-F238E27FC236}">
                <a16:creationId xmlns:a16="http://schemas.microsoft.com/office/drawing/2014/main" id="{89D8D02C-8964-92F2-27A7-AF385602CB8D}"/>
              </a:ext>
            </a:extLst>
          </p:cNvPr>
          <p:cNvSpPr txBox="1"/>
          <p:nvPr/>
        </p:nvSpPr>
        <p:spPr>
          <a:xfrm>
            <a:off x="1143000" y="3048000"/>
            <a:ext cx="7428722" cy="461665"/>
          </a:xfrm>
          <a:prstGeom prst="rect">
            <a:avLst/>
          </a:prstGeom>
          <a:noFill/>
        </p:spPr>
        <p:txBody>
          <a:bodyPr wrap="square">
            <a:spAutoFit/>
          </a:bodyPr>
          <a:lstStyle/>
          <a:p>
            <a:r>
              <a:rPr lang="en-GB" sz="1200" dirty="0">
                <a:effectLst/>
                <a:latin typeface="Gotham Rounded Medium" pitchFamily="50" charset="0"/>
                <a:ea typeface="Times New Roman" panose="02020603050405020304" pitchFamily="18" charset="0"/>
                <a:cs typeface="Times New Roman" panose="02020603050405020304" pitchFamily="18" charset="0"/>
              </a:rPr>
              <a:t>To align with the new Adventure strategy, under which point we are refreshing the terms of role appointments to run from 2022.</a:t>
            </a:r>
          </a:p>
        </p:txBody>
      </p:sp>
    </p:spTree>
    <p:extLst>
      <p:ext uri="{BB962C8B-B14F-4D97-AF65-F5344CB8AC3E}">
        <p14:creationId xmlns:p14="http://schemas.microsoft.com/office/powerpoint/2010/main" val="1842142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B3A1C74-D50B-089A-C53C-C6CFFB9D11AF}"/>
              </a:ext>
            </a:extLst>
          </p:cNvPr>
          <p:cNvPicPr>
            <a:picLocks noChangeAspect="1"/>
          </p:cNvPicPr>
          <p:nvPr/>
        </p:nvPicPr>
        <p:blipFill>
          <a:blip r:embed="rId2"/>
          <a:stretch>
            <a:fillRect/>
          </a:stretch>
        </p:blipFill>
        <p:spPr>
          <a:xfrm rot="20810926">
            <a:off x="113237" y="2925318"/>
            <a:ext cx="3775252" cy="1430574"/>
          </a:xfrm>
          <a:prstGeom prst="rect">
            <a:avLst/>
          </a:prstGeom>
        </p:spPr>
      </p:pic>
      <p:pic>
        <p:nvPicPr>
          <p:cNvPr id="5" name="Picture 4">
            <a:extLst>
              <a:ext uri="{FF2B5EF4-FFF2-40B4-BE49-F238E27FC236}">
                <a16:creationId xmlns:a16="http://schemas.microsoft.com/office/drawing/2014/main" id="{DEBD7CBF-FBBD-0388-B534-C09056A4022A}"/>
              </a:ext>
            </a:extLst>
          </p:cNvPr>
          <p:cNvPicPr>
            <a:picLocks noChangeAspect="1"/>
          </p:cNvPicPr>
          <p:nvPr/>
        </p:nvPicPr>
        <p:blipFill>
          <a:blip r:embed="rId3"/>
          <a:stretch>
            <a:fillRect/>
          </a:stretch>
        </p:blipFill>
        <p:spPr>
          <a:xfrm>
            <a:off x="1777676" y="292589"/>
            <a:ext cx="4625925" cy="2609850"/>
          </a:xfrm>
          <a:prstGeom prst="rect">
            <a:avLst/>
          </a:prstGeom>
        </p:spPr>
      </p:pic>
      <p:pic>
        <p:nvPicPr>
          <p:cNvPr id="10" name="Picture 9">
            <a:extLst>
              <a:ext uri="{FF2B5EF4-FFF2-40B4-BE49-F238E27FC236}">
                <a16:creationId xmlns:a16="http://schemas.microsoft.com/office/drawing/2014/main" id="{651FB279-5FC1-D922-B164-050751FC834B}"/>
              </a:ext>
            </a:extLst>
          </p:cNvPr>
          <p:cNvPicPr>
            <a:picLocks noChangeAspect="1"/>
          </p:cNvPicPr>
          <p:nvPr/>
        </p:nvPicPr>
        <p:blipFill>
          <a:blip r:embed="rId4"/>
          <a:stretch>
            <a:fillRect/>
          </a:stretch>
        </p:blipFill>
        <p:spPr>
          <a:xfrm>
            <a:off x="1295400" y="4267200"/>
            <a:ext cx="4625925" cy="2514956"/>
          </a:xfrm>
          <a:prstGeom prst="rect">
            <a:avLst/>
          </a:prstGeom>
        </p:spPr>
      </p:pic>
      <p:pic>
        <p:nvPicPr>
          <p:cNvPr id="14" name="Picture 13">
            <a:extLst>
              <a:ext uri="{FF2B5EF4-FFF2-40B4-BE49-F238E27FC236}">
                <a16:creationId xmlns:a16="http://schemas.microsoft.com/office/drawing/2014/main" id="{BD7A30FA-6874-21E7-4C4A-10C1C09572D2}"/>
              </a:ext>
            </a:extLst>
          </p:cNvPr>
          <p:cNvPicPr>
            <a:picLocks noChangeAspect="1"/>
          </p:cNvPicPr>
          <p:nvPr/>
        </p:nvPicPr>
        <p:blipFill>
          <a:blip r:embed="rId5"/>
          <a:stretch>
            <a:fillRect/>
          </a:stretch>
        </p:blipFill>
        <p:spPr>
          <a:xfrm>
            <a:off x="6208120" y="2362200"/>
            <a:ext cx="3426513" cy="4054629"/>
          </a:xfrm>
          <a:prstGeom prst="rect">
            <a:avLst/>
          </a:prstGeom>
        </p:spPr>
      </p:pic>
    </p:spTree>
    <p:extLst>
      <p:ext uri="{BB962C8B-B14F-4D97-AF65-F5344CB8AC3E}">
        <p14:creationId xmlns:p14="http://schemas.microsoft.com/office/powerpoint/2010/main" val="4050160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noGrp="1"/>
          </p:cNvSpPr>
          <p:nvPr>
            <p:ph type="ctrTitle"/>
          </p:nvPr>
        </p:nvSpPr>
        <p:spPr bwMode="auto">
          <a:xfrm>
            <a:off x="2590800" y="14478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tx1"/>
                </a:solidFill>
                <a:latin typeface="Arial" charset="0"/>
                <a:ea typeface="+mn-ea"/>
                <a:cs typeface="+mn-cs"/>
              </a:defRPr>
            </a:lvl1pPr>
            <a:lvl2pPr marL="457200" indent="0" algn="ctr" rtl="0" eaLnBrk="1" fontAlgn="base" hangingPunct="1">
              <a:spcBef>
                <a:spcPct val="20000"/>
              </a:spcBef>
              <a:spcAft>
                <a:spcPct val="0"/>
              </a:spcAft>
              <a:buNone/>
              <a:defRPr sz="2800">
                <a:solidFill>
                  <a:schemeClr val="tx1"/>
                </a:solidFill>
                <a:latin typeface="Arial" charset="0"/>
                <a:ea typeface="+mn-ea"/>
              </a:defRPr>
            </a:lvl2pPr>
            <a:lvl3pPr marL="914400" indent="0" algn="ctr" rtl="0" eaLnBrk="1" fontAlgn="base" hangingPunct="1">
              <a:spcBef>
                <a:spcPct val="20000"/>
              </a:spcBef>
              <a:spcAft>
                <a:spcPct val="0"/>
              </a:spcAft>
              <a:buNone/>
              <a:defRPr sz="2400">
                <a:solidFill>
                  <a:schemeClr val="tx1"/>
                </a:solidFill>
                <a:latin typeface="Arial" charset="0"/>
                <a:ea typeface="+mn-ea"/>
              </a:defRPr>
            </a:lvl3pPr>
            <a:lvl4pPr marL="1371600" indent="0" algn="ctr" rtl="0" eaLnBrk="1" fontAlgn="base" hangingPunct="1">
              <a:spcBef>
                <a:spcPct val="20000"/>
              </a:spcBef>
              <a:spcAft>
                <a:spcPct val="0"/>
              </a:spcAft>
              <a:buNone/>
              <a:defRPr sz="2000">
                <a:solidFill>
                  <a:schemeClr val="tx1"/>
                </a:solidFill>
                <a:latin typeface="Arial" charset="0"/>
                <a:ea typeface="+mn-ea"/>
              </a:defRPr>
            </a:lvl4pPr>
            <a:lvl5pPr marL="1828800" indent="0" algn="ctr" rtl="0" eaLnBrk="1" fontAlgn="base" hangingPunct="1">
              <a:spcBef>
                <a:spcPct val="20000"/>
              </a:spcBef>
              <a:spcAft>
                <a:spcPct val="0"/>
              </a:spcAft>
              <a:buNone/>
              <a:defRPr sz="2000">
                <a:solidFill>
                  <a:schemeClr val="tx1"/>
                </a:solidFill>
                <a:latin typeface="Arial" charset="0"/>
                <a:ea typeface="+mn-ea"/>
              </a:defRPr>
            </a:lvl5pPr>
            <a:lvl6pPr marL="2286000" indent="0" algn="ctr" rtl="0" eaLnBrk="1" fontAlgn="base" hangingPunct="1">
              <a:spcBef>
                <a:spcPct val="20000"/>
              </a:spcBef>
              <a:spcAft>
                <a:spcPct val="0"/>
              </a:spcAft>
              <a:buNone/>
              <a:defRPr sz="2000">
                <a:solidFill>
                  <a:schemeClr val="tx1"/>
                </a:solidFill>
                <a:latin typeface="+mn-lt"/>
                <a:ea typeface="+mn-ea"/>
              </a:defRPr>
            </a:lvl6pPr>
            <a:lvl7pPr marL="2743200" indent="0" algn="ctr" rtl="0" eaLnBrk="1" fontAlgn="base" hangingPunct="1">
              <a:spcBef>
                <a:spcPct val="20000"/>
              </a:spcBef>
              <a:spcAft>
                <a:spcPct val="0"/>
              </a:spcAft>
              <a:buNone/>
              <a:defRPr sz="2000">
                <a:solidFill>
                  <a:schemeClr val="tx1"/>
                </a:solidFill>
                <a:latin typeface="+mn-lt"/>
                <a:ea typeface="+mn-ea"/>
              </a:defRPr>
            </a:lvl7pPr>
            <a:lvl8pPr marL="3200400" indent="0" algn="ctr" rtl="0" eaLnBrk="1" fontAlgn="base" hangingPunct="1">
              <a:spcBef>
                <a:spcPct val="20000"/>
              </a:spcBef>
              <a:spcAft>
                <a:spcPct val="0"/>
              </a:spcAft>
              <a:buNone/>
              <a:defRPr sz="2000">
                <a:solidFill>
                  <a:schemeClr val="tx1"/>
                </a:solidFill>
                <a:latin typeface="+mn-lt"/>
                <a:ea typeface="+mn-ea"/>
              </a:defRPr>
            </a:lvl8pPr>
            <a:lvl9pPr marL="3657600" indent="0" algn="ctr" rtl="0" eaLnBrk="1" fontAlgn="base" hangingPunct="1">
              <a:spcBef>
                <a:spcPct val="20000"/>
              </a:spcBef>
              <a:spcAft>
                <a:spcPct val="0"/>
              </a:spcAft>
              <a:buNone/>
              <a:defRPr sz="2000">
                <a:solidFill>
                  <a:schemeClr val="tx1"/>
                </a:solidFill>
                <a:latin typeface="+mn-lt"/>
                <a:ea typeface="+mn-ea"/>
              </a:defRPr>
            </a:lvl9pPr>
          </a:lstStyle>
          <a:p>
            <a:pPr algn="l"/>
            <a:r>
              <a:rPr lang="en-GB" altLang="en-US" sz="3600" dirty="0">
                <a:latin typeface="Gotham Rounded Bold" pitchFamily="50" charset="0"/>
                <a:ea typeface="ＭＳ Ｐゴシック" pitchFamily="34" charset="-128"/>
              </a:rPr>
              <a:t>And Finally a</a:t>
            </a:r>
            <a:br>
              <a:rPr lang="en-GB" altLang="en-US" sz="3600" dirty="0">
                <a:latin typeface="Gotham Rounded Bold" pitchFamily="50" charset="0"/>
                <a:ea typeface="ＭＳ Ｐゴシック" pitchFamily="34" charset="-128"/>
              </a:rPr>
            </a:br>
            <a:r>
              <a:rPr lang="en-GB" altLang="en-US" sz="4400" b="1" dirty="0">
                <a:latin typeface="Gotham Rounded Bold" pitchFamily="50" charset="0"/>
                <a:ea typeface="ＭＳ Ｐゴシック" pitchFamily="34" charset="-128"/>
              </a:rPr>
              <a:t>  </a:t>
            </a:r>
            <a:br>
              <a:rPr lang="en-GB" altLang="en-US" sz="4400" b="1" dirty="0">
                <a:latin typeface="Gotham Rounded Bold" pitchFamily="50" charset="0"/>
                <a:ea typeface="ＭＳ Ｐゴシック" pitchFamily="34" charset="-128"/>
              </a:rPr>
            </a:br>
            <a:r>
              <a:rPr lang="en-GB" altLang="en-US" sz="4400" b="1" dirty="0">
                <a:latin typeface="Gotham Rounded Bold" pitchFamily="50" charset="0"/>
                <a:ea typeface="ＭＳ Ｐゴシック" pitchFamily="34" charset="-128"/>
              </a:rPr>
              <a:t> </a:t>
            </a:r>
            <a:r>
              <a:rPr lang="en-GB" altLang="en-US" sz="12000" b="1" dirty="0">
                <a:latin typeface="Gotham Rounded Bold" pitchFamily="50" charset="0"/>
                <a:ea typeface="ＭＳ Ｐゴシック" pitchFamily="34" charset="-128"/>
              </a:rPr>
              <a:t>BIG!</a:t>
            </a:r>
            <a:r>
              <a:rPr lang="en-GB" altLang="en-US" sz="9600" b="1" dirty="0">
                <a:latin typeface="Gotham Rounded Bold" pitchFamily="50" charset="0"/>
                <a:ea typeface="ＭＳ Ｐゴシック" pitchFamily="34" charset="-128"/>
              </a:rPr>
              <a:t> </a:t>
            </a:r>
            <a:br>
              <a:rPr lang="en-GB" altLang="en-US" sz="4400" b="1" dirty="0">
                <a:latin typeface="Gotham Rounded Bold" pitchFamily="50" charset="0"/>
                <a:ea typeface="ＭＳ Ｐゴシック" pitchFamily="34" charset="-128"/>
              </a:rPr>
            </a:br>
            <a:br>
              <a:rPr lang="en-GB" altLang="en-US" sz="7200" b="1" dirty="0">
                <a:latin typeface="Gotham Rounded Bold" pitchFamily="50" charset="0"/>
                <a:ea typeface="ＭＳ Ｐゴシック" pitchFamily="34" charset="-128"/>
              </a:rPr>
            </a:br>
            <a:r>
              <a:rPr lang="en-GB" altLang="en-US" sz="4400" b="1" dirty="0">
                <a:latin typeface="Gotham Rounded Bold" pitchFamily="50" charset="0"/>
                <a:ea typeface="ＭＳ Ｐゴシック" pitchFamily="34" charset="-128"/>
              </a:rPr>
              <a:t>THANK YOU!!....</a:t>
            </a:r>
          </a:p>
        </p:txBody>
      </p:sp>
    </p:spTree>
    <p:extLst>
      <p:ext uri="{BB962C8B-B14F-4D97-AF65-F5344CB8AC3E}">
        <p14:creationId xmlns:p14="http://schemas.microsoft.com/office/powerpoint/2010/main" val="3615188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noGrp="1"/>
          </p:cNvSpPr>
          <p:nvPr>
            <p:ph type="title"/>
          </p:nvPr>
        </p:nvSpPr>
        <p:spPr bwMode="auto">
          <a:xfrm>
            <a:off x="0" y="1981200"/>
            <a:ext cx="9906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tx1"/>
                </a:solidFill>
                <a:latin typeface="Arial" charset="0"/>
                <a:ea typeface="+mn-ea"/>
                <a:cs typeface="+mn-cs"/>
              </a:defRPr>
            </a:lvl1pPr>
            <a:lvl2pPr marL="457200" indent="0" algn="ctr" rtl="0" eaLnBrk="1" fontAlgn="base" hangingPunct="1">
              <a:spcBef>
                <a:spcPct val="20000"/>
              </a:spcBef>
              <a:spcAft>
                <a:spcPct val="0"/>
              </a:spcAft>
              <a:buNone/>
              <a:defRPr sz="2800">
                <a:solidFill>
                  <a:schemeClr val="tx1"/>
                </a:solidFill>
                <a:latin typeface="Arial" charset="0"/>
                <a:ea typeface="+mn-ea"/>
              </a:defRPr>
            </a:lvl2pPr>
            <a:lvl3pPr marL="914400" indent="0" algn="ctr" rtl="0" eaLnBrk="1" fontAlgn="base" hangingPunct="1">
              <a:spcBef>
                <a:spcPct val="20000"/>
              </a:spcBef>
              <a:spcAft>
                <a:spcPct val="0"/>
              </a:spcAft>
              <a:buNone/>
              <a:defRPr sz="2400">
                <a:solidFill>
                  <a:schemeClr val="tx1"/>
                </a:solidFill>
                <a:latin typeface="Arial" charset="0"/>
                <a:ea typeface="+mn-ea"/>
              </a:defRPr>
            </a:lvl3pPr>
            <a:lvl4pPr marL="1371600" indent="0" algn="ctr" rtl="0" eaLnBrk="1" fontAlgn="base" hangingPunct="1">
              <a:spcBef>
                <a:spcPct val="20000"/>
              </a:spcBef>
              <a:spcAft>
                <a:spcPct val="0"/>
              </a:spcAft>
              <a:buNone/>
              <a:defRPr sz="2000">
                <a:solidFill>
                  <a:schemeClr val="tx1"/>
                </a:solidFill>
                <a:latin typeface="Arial" charset="0"/>
                <a:ea typeface="+mn-ea"/>
              </a:defRPr>
            </a:lvl4pPr>
            <a:lvl5pPr marL="1828800" indent="0" algn="ctr" rtl="0" eaLnBrk="1" fontAlgn="base" hangingPunct="1">
              <a:spcBef>
                <a:spcPct val="20000"/>
              </a:spcBef>
              <a:spcAft>
                <a:spcPct val="0"/>
              </a:spcAft>
              <a:buNone/>
              <a:defRPr sz="2000">
                <a:solidFill>
                  <a:schemeClr val="tx1"/>
                </a:solidFill>
                <a:latin typeface="Arial" charset="0"/>
                <a:ea typeface="+mn-ea"/>
              </a:defRPr>
            </a:lvl5pPr>
            <a:lvl6pPr marL="2286000" indent="0" algn="ctr" rtl="0" eaLnBrk="1" fontAlgn="base" hangingPunct="1">
              <a:spcBef>
                <a:spcPct val="20000"/>
              </a:spcBef>
              <a:spcAft>
                <a:spcPct val="0"/>
              </a:spcAft>
              <a:buNone/>
              <a:defRPr sz="2000">
                <a:solidFill>
                  <a:schemeClr val="tx1"/>
                </a:solidFill>
                <a:latin typeface="+mn-lt"/>
                <a:ea typeface="+mn-ea"/>
              </a:defRPr>
            </a:lvl6pPr>
            <a:lvl7pPr marL="2743200" indent="0" algn="ctr" rtl="0" eaLnBrk="1" fontAlgn="base" hangingPunct="1">
              <a:spcBef>
                <a:spcPct val="20000"/>
              </a:spcBef>
              <a:spcAft>
                <a:spcPct val="0"/>
              </a:spcAft>
              <a:buNone/>
              <a:defRPr sz="2000">
                <a:solidFill>
                  <a:schemeClr val="tx1"/>
                </a:solidFill>
                <a:latin typeface="+mn-lt"/>
                <a:ea typeface="+mn-ea"/>
              </a:defRPr>
            </a:lvl7pPr>
            <a:lvl8pPr marL="3200400" indent="0" algn="ctr" rtl="0" eaLnBrk="1" fontAlgn="base" hangingPunct="1">
              <a:spcBef>
                <a:spcPct val="20000"/>
              </a:spcBef>
              <a:spcAft>
                <a:spcPct val="0"/>
              </a:spcAft>
              <a:buNone/>
              <a:defRPr sz="2000">
                <a:solidFill>
                  <a:schemeClr val="tx1"/>
                </a:solidFill>
                <a:latin typeface="+mn-lt"/>
                <a:ea typeface="+mn-ea"/>
              </a:defRPr>
            </a:lvl8pPr>
            <a:lvl9pPr marL="3657600" indent="0" algn="ctr" rtl="0" eaLnBrk="1" fontAlgn="base" hangingPunct="1">
              <a:spcBef>
                <a:spcPct val="20000"/>
              </a:spcBef>
              <a:spcAft>
                <a:spcPct val="0"/>
              </a:spcAft>
              <a:buNone/>
              <a:defRPr sz="2000">
                <a:solidFill>
                  <a:schemeClr val="tx1"/>
                </a:solidFill>
                <a:latin typeface="+mn-lt"/>
                <a:ea typeface="+mn-ea"/>
              </a:defRPr>
            </a:lvl9pPr>
          </a:lstStyle>
          <a:p>
            <a:pPr>
              <a:tabLst>
                <a:tab pos="719138" algn="l"/>
              </a:tabLst>
            </a:pPr>
            <a:r>
              <a:rPr lang="en-GB" altLang="en-US" sz="4000" b="1" dirty="0">
                <a:latin typeface="Gotham Rounded Bold" pitchFamily="50" charset="0"/>
                <a:ea typeface="ＭＳ Ｐゴシック" pitchFamily="34" charset="-128"/>
              </a:rPr>
              <a:t>3. Presentation of Board </a:t>
            </a:r>
            <a:br>
              <a:rPr lang="en-GB" altLang="en-US" sz="4000" b="1" dirty="0">
                <a:latin typeface="Gotham Rounded Bold" pitchFamily="50" charset="0"/>
                <a:ea typeface="ＭＳ Ｐゴシック" pitchFamily="34" charset="-128"/>
              </a:rPr>
            </a:br>
            <a:r>
              <a:rPr lang="en-GB" altLang="en-US" sz="4000" b="1" dirty="0">
                <a:latin typeface="Gotham Rounded Bold" pitchFamily="50" charset="0"/>
                <a:ea typeface="ＭＳ Ｐゴシック" pitchFamily="34" charset="-128"/>
              </a:rPr>
              <a:t>	Reports &amp; Accounts</a:t>
            </a:r>
          </a:p>
        </p:txBody>
      </p:sp>
    </p:spTree>
    <p:extLst>
      <p:ext uri="{BB962C8B-B14F-4D97-AF65-F5344CB8AC3E}">
        <p14:creationId xmlns:p14="http://schemas.microsoft.com/office/powerpoint/2010/main" val="1574418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1219200"/>
            <a:ext cx="9067800" cy="6109365"/>
          </a:xfrm>
          <a:prstGeom prst="rect">
            <a:avLst/>
          </a:prstGeom>
        </p:spPr>
        <p:txBody>
          <a:bodyPr wrap="square">
            <a:spAutoFit/>
          </a:bodyPr>
          <a:lstStyle/>
          <a:p>
            <a:pPr marL="342900" indent="-342900" eaLnBrk="0" fontAlgn="base" hangingPunct="0">
              <a:spcBef>
                <a:spcPct val="0"/>
              </a:spcBef>
              <a:spcAft>
                <a:spcPct val="0"/>
              </a:spcAft>
              <a:buFont typeface="Wingdings" panose="05000000000000000000" pitchFamily="2" charset="2"/>
              <a:buChar char="Ø"/>
            </a:pPr>
            <a:r>
              <a:rPr lang="en-GB" sz="2000" b="1" dirty="0">
                <a:latin typeface="Gotham Rounded Bold" pitchFamily="50" charset="0"/>
              </a:rPr>
              <a:t>Successes</a:t>
            </a:r>
            <a:r>
              <a:rPr lang="en-GB" sz="2000" dirty="0">
                <a:latin typeface="Gotham Rounded Bold" pitchFamily="50" charset="0"/>
              </a:rPr>
              <a:t> </a:t>
            </a:r>
          </a:p>
          <a:p>
            <a:pPr marL="541338" lvl="0" indent="-187325">
              <a:buFont typeface="Courier New" panose="02070309020205020404" pitchFamily="49" charset="0"/>
              <a:buChar char="o"/>
              <a:tabLst>
                <a:tab pos="447675" algn="l"/>
              </a:tabLst>
            </a:pPr>
            <a:r>
              <a:rPr lang="en-GB" sz="1400" kern="1200" dirty="0">
                <a:solidFill>
                  <a:srgbClr val="000000"/>
                </a:solidFill>
                <a:effectLst/>
                <a:latin typeface="Gotham Rounded Medium" pitchFamily="50" charset="0"/>
                <a:ea typeface="Times New Roman" panose="02020603050405020304" pitchFamily="18" charset="0"/>
                <a:cs typeface="Times New Roman" panose="02020603050405020304" pitchFamily="18" charset="0"/>
              </a:rPr>
              <a:t>In the current year we have managed to retain and recruit within the RMB</a:t>
            </a:r>
            <a:endParaRPr lang="en-GB" sz="1400" dirty="0">
              <a:effectLst/>
              <a:latin typeface="Gotham Rounded Medium" pitchFamily="50" charset="0"/>
              <a:ea typeface="Times New Roman" panose="02020603050405020304" pitchFamily="18" charset="0"/>
            </a:endParaRPr>
          </a:p>
          <a:p>
            <a:pPr marL="541338" lvl="0" indent="-187325">
              <a:buFont typeface="Courier New" panose="02070309020205020404" pitchFamily="49" charset="0"/>
              <a:buChar char="o"/>
              <a:tabLst>
                <a:tab pos="447675" algn="l"/>
              </a:tabLst>
            </a:pPr>
            <a:r>
              <a:rPr lang="en-GB" sz="1400" kern="1200" dirty="0">
                <a:solidFill>
                  <a:srgbClr val="000000"/>
                </a:solidFill>
                <a:effectLst/>
                <a:latin typeface="Gotham Rounded Medium" pitchFamily="50" charset="0"/>
                <a:ea typeface="Times New Roman" panose="02020603050405020304" pitchFamily="18" charset="0"/>
                <a:cs typeface="Times New Roman" panose="02020603050405020304" pitchFamily="18" charset="0"/>
              </a:rPr>
              <a:t>Social media engagement has significantly increased, and we have created a fantastic community with North West members</a:t>
            </a:r>
            <a:endParaRPr lang="en-GB" sz="1400" dirty="0">
              <a:effectLst/>
              <a:latin typeface="Gotham Rounded Medium" pitchFamily="50" charset="0"/>
              <a:ea typeface="Times New Roman" panose="02020603050405020304" pitchFamily="18" charset="0"/>
            </a:endParaRPr>
          </a:p>
          <a:p>
            <a:pPr marL="541338" lvl="0" indent="-187325">
              <a:buFont typeface="Courier New" panose="02070309020205020404" pitchFamily="49" charset="0"/>
              <a:buChar char="o"/>
              <a:tabLst>
                <a:tab pos="447675" algn="l"/>
              </a:tabLst>
            </a:pPr>
            <a:r>
              <a:rPr lang="en-GB" sz="1400" kern="1200" dirty="0">
                <a:solidFill>
                  <a:srgbClr val="000000"/>
                </a:solidFill>
                <a:effectLst/>
                <a:latin typeface="Gotham Rounded Medium" pitchFamily="50" charset="0"/>
                <a:ea typeface="Times New Roman" panose="02020603050405020304" pitchFamily="18" charset="0"/>
                <a:cs typeface="Times New Roman" panose="02020603050405020304" pitchFamily="18" charset="0"/>
              </a:rPr>
              <a:t>The RMB have come together to successfully devise our Year 1 Plan for the new England netball Adventure Strategy</a:t>
            </a:r>
            <a:endParaRPr lang="en-GB" sz="1400" dirty="0">
              <a:effectLst/>
              <a:latin typeface="Gotham Rounded Medium" pitchFamily="50" charset="0"/>
              <a:ea typeface="Times New Roman" panose="02020603050405020304" pitchFamily="18" charset="0"/>
            </a:endParaRPr>
          </a:p>
          <a:p>
            <a:pPr marL="541338" lvl="0" indent="-187325">
              <a:buFont typeface="Courier New" panose="02070309020205020404" pitchFamily="49" charset="0"/>
              <a:buChar char="o"/>
              <a:tabLst>
                <a:tab pos="447675" algn="l"/>
              </a:tabLst>
            </a:pPr>
            <a:r>
              <a:rPr lang="en-GB" sz="1400" kern="1200" dirty="0">
                <a:solidFill>
                  <a:srgbClr val="000000"/>
                </a:solidFill>
                <a:effectLst/>
                <a:latin typeface="Gotham Rounded Medium" pitchFamily="50" charset="0"/>
                <a:ea typeface="Times New Roman" panose="02020603050405020304" pitchFamily="18" charset="0"/>
                <a:cs typeface="Times New Roman" panose="02020603050405020304" pitchFamily="18" charset="0"/>
              </a:rPr>
              <a:t>Evolving partnership with Thunder – shown in the joint One Awards &amp; new locations for junior camps</a:t>
            </a:r>
            <a:endParaRPr lang="en-GB" sz="1400" dirty="0">
              <a:effectLst/>
              <a:latin typeface="Gotham Rounded Medium" pitchFamily="50" charset="0"/>
              <a:ea typeface="Times New Roman" panose="02020603050405020304" pitchFamily="18" charset="0"/>
            </a:endParaRPr>
          </a:p>
          <a:p>
            <a:pPr marL="342900" indent="-342900">
              <a:buFont typeface="Courier New" panose="02070309020205020404" pitchFamily="49" charset="0"/>
              <a:buChar char="o"/>
            </a:pPr>
            <a:endParaRPr lang="en-GB" sz="1100" dirty="0">
              <a:latin typeface="Gotham Rounded Book" pitchFamily="50" charset="0"/>
            </a:endParaRPr>
          </a:p>
          <a:p>
            <a:pPr marL="342900" indent="-342900" eaLnBrk="0" fontAlgn="base" hangingPunct="0">
              <a:spcBef>
                <a:spcPct val="0"/>
              </a:spcBef>
              <a:spcAft>
                <a:spcPct val="0"/>
              </a:spcAft>
              <a:buFont typeface="Wingdings" panose="05000000000000000000" pitchFamily="2" charset="2"/>
              <a:buChar char="Ø"/>
            </a:pPr>
            <a:r>
              <a:rPr lang="en-GB" sz="2000" b="1" dirty="0">
                <a:latin typeface="Gotham Rounded Bold" pitchFamily="50" charset="0"/>
              </a:rPr>
              <a:t>Challenges </a:t>
            </a:r>
          </a:p>
          <a:p>
            <a:pPr marL="541338" indent="-187325">
              <a:buFont typeface="Courier New" panose="02070309020205020404" pitchFamily="49" charset="0"/>
              <a:buChar char="o"/>
            </a:pPr>
            <a:r>
              <a:rPr lang="en-GB" sz="1400" dirty="0">
                <a:solidFill>
                  <a:srgbClr val="000000"/>
                </a:solidFill>
                <a:latin typeface="Gotham Rounded Medium" pitchFamily="50" charset="0"/>
                <a:cs typeface="Times New Roman" panose="02020603050405020304" pitchFamily="18" charset="0"/>
              </a:rPr>
              <a:t>Ensuring consistency with umpiring standards and opportunities across the region (the Mentor Programme will aid this)</a:t>
            </a:r>
          </a:p>
          <a:p>
            <a:pPr marL="541338" indent="-187325">
              <a:buFont typeface="Courier New" panose="02070309020205020404" pitchFamily="49" charset="0"/>
              <a:buChar char="o"/>
            </a:pPr>
            <a:r>
              <a:rPr lang="en-GB" sz="1400" dirty="0">
                <a:solidFill>
                  <a:srgbClr val="000000"/>
                </a:solidFill>
                <a:latin typeface="Gotham Rounded Medium" pitchFamily="50" charset="0"/>
                <a:cs typeface="Times New Roman" panose="02020603050405020304" pitchFamily="18" charset="0"/>
              </a:rPr>
              <a:t>Developing the next 4 year section of the Adventure Strategy to make sure it is in line with what we need as a region (planning for this will commence approx. Jan/Feb 2023)</a:t>
            </a:r>
          </a:p>
          <a:p>
            <a:pPr marL="541338" indent="-187325">
              <a:buFont typeface="Courier New" panose="02070309020205020404" pitchFamily="49" charset="0"/>
              <a:buChar char="o"/>
            </a:pPr>
            <a:r>
              <a:rPr lang="en-GB" sz="1400" dirty="0">
                <a:solidFill>
                  <a:srgbClr val="000000"/>
                </a:solidFill>
                <a:latin typeface="Gotham Rounded Medium" pitchFamily="50" charset="0"/>
                <a:cs typeface="Times New Roman" panose="02020603050405020304" pitchFamily="18" charset="0"/>
              </a:rPr>
              <a:t>Recruiting volunteers and training them to support the region</a:t>
            </a:r>
          </a:p>
          <a:p>
            <a:pPr marL="541338" indent="-187325">
              <a:buFont typeface="Courier New" panose="02070309020205020404" pitchFamily="49" charset="0"/>
              <a:buChar char="o"/>
            </a:pPr>
            <a:r>
              <a:rPr lang="en-GB" sz="1400" dirty="0">
                <a:solidFill>
                  <a:srgbClr val="000000"/>
                </a:solidFill>
                <a:latin typeface="Gotham Rounded Medium" pitchFamily="50" charset="0"/>
                <a:cs typeface="Times New Roman" panose="02020603050405020304" pitchFamily="18" charset="0"/>
              </a:rPr>
              <a:t>Continuing to engage NW members on social media once VNSL starts and NWC 2023</a:t>
            </a:r>
          </a:p>
          <a:p>
            <a:pPr marL="342900" indent="-165100">
              <a:buFont typeface="Courier New" panose="02070309020205020404" pitchFamily="49" charset="0"/>
              <a:buChar char="o"/>
            </a:pPr>
            <a:endParaRPr lang="en-GB" sz="1400" dirty="0">
              <a:solidFill>
                <a:srgbClr val="000000"/>
              </a:solidFill>
              <a:latin typeface="Gotham Rounded Medium" pitchFamily="50" charset="0"/>
              <a:cs typeface="Times New Roman" panose="02020603050405020304" pitchFamily="18" charset="0"/>
            </a:endParaRPr>
          </a:p>
          <a:p>
            <a:pPr marL="171450" indent="-171450">
              <a:buFont typeface="Wingdings" panose="05000000000000000000" pitchFamily="2" charset="2"/>
              <a:buChar char="Ø"/>
            </a:pPr>
            <a:r>
              <a:rPr lang="en-GB" sz="2000" b="1" dirty="0">
                <a:latin typeface="Gotham Rounded Bold" pitchFamily="50" charset="0"/>
              </a:rPr>
              <a:t> Areas of focus moving forward</a:t>
            </a:r>
          </a:p>
          <a:p>
            <a:pPr marL="541338" indent="-187325">
              <a:buFont typeface="Courier New" panose="02070309020205020404" pitchFamily="49" charset="0"/>
              <a:buChar char="o"/>
            </a:pPr>
            <a:r>
              <a:rPr lang="en-GB" sz="1400" dirty="0">
                <a:solidFill>
                  <a:srgbClr val="000000"/>
                </a:solidFill>
                <a:latin typeface="Gotham Rounded Medium" pitchFamily="50" charset="0"/>
                <a:cs typeface="Times New Roman" panose="02020603050405020304" pitchFamily="18" charset="0"/>
              </a:rPr>
              <a:t>Strengthen our volunteer network to support those in leadership roles and help to fairly share the workload</a:t>
            </a:r>
          </a:p>
          <a:p>
            <a:pPr marL="541338" indent="-187325">
              <a:buFont typeface="Courier New" panose="02070309020205020404" pitchFamily="49" charset="0"/>
              <a:buChar char="o"/>
            </a:pPr>
            <a:r>
              <a:rPr lang="en-GB" sz="1400" dirty="0">
                <a:solidFill>
                  <a:srgbClr val="000000"/>
                </a:solidFill>
                <a:latin typeface="Gotham Rounded Medium" pitchFamily="50" charset="0"/>
                <a:cs typeface="Times New Roman" panose="02020603050405020304" pitchFamily="18" charset="0"/>
              </a:rPr>
              <a:t>Implement the Umpire Mentor Programme across the North West</a:t>
            </a:r>
          </a:p>
          <a:p>
            <a:pPr marL="541338" indent="-187325">
              <a:buFont typeface="Courier New" panose="02070309020205020404" pitchFamily="49" charset="0"/>
              <a:buChar char="o"/>
            </a:pPr>
            <a:r>
              <a:rPr lang="en-GB" sz="1400" dirty="0">
                <a:solidFill>
                  <a:srgbClr val="000000"/>
                </a:solidFill>
                <a:latin typeface="Gotham Rounded Medium" pitchFamily="50" charset="0"/>
                <a:cs typeface="Times New Roman" panose="02020603050405020304" pitchFamily="18" charset="0"/>
              </a:rPr>
              <a:t>Educating members on the Adventure Strategy to share and implement our vision across the region</a:t>
            </a:r>
          </a:p>
          <a:p>
            <a:pPr marL="541338" indent="-187325">
              <a:buFont typeface="Courier New" panose="02070309020205020404" pitchFamily="49" charset="0"/>
              <a:buChar char="o"/>
            </a:pPr>
            <a:r>
              <a:rPr lang="en-GB" sz="1400" dirty="0">
                <a:solidFill>
                  <a:srgbClr val="000000"/>
                </a:solidFill>
                <a:latin typeface="Gotham Rounded Medium" pitchFamily="50" charset="0"/>
                <a:cs typeface="Times New Roman" panose="02020603050405020304" pitchFamily="18" charset="0"/>
              </a:rPr>
              <a:t>Continue success of One Awards and aim to break this year’s record number of nominations</a:t>
            </a:r>
          </a:p>
          <a:p>
            <a:pPr lvl="0" eaLnBrk="0" fontAlgn="base" hangingPunct="0">
              <a:spcBef>
                <a:spcPct val="0"/>
              </a:spcBef>
              <a:spcAft>
                <a:spcPct val="0"/>
              </a:spcAft>
            </a:pPr>
            <a:endParaRPr lang="en-GB" altLang="en-US" sz="2000" dirty="0">
              <a:solidFill>
                <a:srgbClr val="000000"/>
              </a:solidFill>
              <a:latin typeface="Maiandra GD" panose="020E0502030308020204" pitchFamily="34" charset="0"/>
            </a:endParaRPr>
          </a:p>
          <a:p>
            <a:r>
              <a:rPr lang="en-GB" sz="2000" dirty="0">
                <a:solidFill>
                  <a:srgbClr val="000000"/>
                </a:solidFill>
                <a:latin typeface="Maiandra GD"/>
                <a:ea typeface="Times New Roman"/>
                <a:cs typeface="Times New Roman"/>
              </a:rPr>
              <a:t> </a:t>
            </a:r>
            <a:r>
              <a:rPr lang="en-GB" sz="2000" dirty="0">
                <a:solidFill>
                  <a:srgbClr val="454545"/>
                </a:solidFill>
                <a:latin typeface="Maiandra GD"/>
                <a:ea typeface="Times New Roman"/>
                <a:cs typeface="Times New Roman"/>
              </a:rPr>
              <a:t> </a:t>
            </a:r>
            <a:endParaRPr lang="en-GB" sz="1100" dirty="0">
              <a:solidFill>
                <a:srgbClr val="454545"/>
              </a:solidFill>
              <a:latin typeface="Calibri"/>
              <a:ea typeface="Calibri"/>
              <a:cs typeface="Times New Roman"/>
            </a:endParaRPr>
          </a:p>
        </p:txBody>
      </p:sp>
      <p:pic>
        <p:nvPicPr>
          <p:cNvPr id="11" name="Picture 10" descr="A person with long hair&#10;&#10;Description automatically generated with low confidence">
            <a:extLst>
              <a:ext uri="{FF2B5EF4-FFF2-40B4-BE49-F238E27FC236}">
                <a16:creationId xmlns:a16="http://schemas.microsoft.com/office/drawing/2014/main" id="{3458ED74-6251-4A2D-BCC6-C00AD89D85A4}"/>
              </a:ext>
            </a:extLst>
          </p:cNvPr>
          <p:cNvPicPr>
            <a:picLocks noChangeAspect="1"/>
          </p:cNvPicPr>
          <p:nvPr/>
        </p:nvPicPr>
        <p:blipFill rotWithShape="1">
          <a:blip r:embed="rId2">
            <a:extLst>
              <a:ext uri="{28A0092B-C50C-407E-A947-70E740481C1C}">
                <a14:useLocalDpi xmlns:a14="http://schemas.microsoft.com/office/drawing/2010/main" val="0"/>
              </a:ext>
            </a:extLst>
          </a:blip>
          <a:srcRect l="25212" t="1365" r="20705" b="44967"/>
          <a:stretch/>
        </p:blipFill>
        <p:spPr>
          <a:xfrm>
            <a:off x="8570117" y="231755"/>
            <a:ext cx="964263" cy="1285684"/>
          </a:xfrm>
          <a:prstGeom prst="roundRect">
            <a:avLst/>
          </a:prstGeom>
        </p:spPr>
      </p:pic>
      <p:sp>
        <p:nvSpPr>
          <p:cNvPr id="2" name="Subtitle 2">
            <a:extLst>
              <a:ext uri="{FF2B5EF4-FFF2-40B4-BE49-F238E27FC236}">
                <a16:creationId xmlns:a16="http://schemas.microsoft.com/office/drawing/2014/main" id="{7F3D24CB-23AB-A734-A150-59D3B4F59E99}"/>
              </a:ext>
            </a:extLst>
          </p:cNvPr>
          <p:cNvSpPr txBox="1">
            <a:spLocks/>
          </p:cNvSpPr>
          <p:nvPr/>
        </p:nvSpPr>
        <p:spPr bwMode="auto">
          <a:xfrm>
            <a:off x="1676399" y="304800"/>
            <a:ext cx="822960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rtl="0" eaLnBrk="1" fontAlgn="base" hangingPunct="1">
              <a:spcBef>
                <a:spcPct val="20000"/>
              </a:spcBef>
              <a:spcAft>
                <a:spcPct val="0"/>
              </a:spcAft>
              <a:buNone/>
              <a:defRPr sz="3200">
                <a:solidFill>
                  <a:schemeClr val="tx1"/>
                </a:solidFill>
                <a:latin typeface="Arial" charset="0"/>
                <a:ea typeface="+mn-ea"/>
                <a:cs typeface="+mn-cs"/>
              </a:defRPr>
            </a:lvl1pPr>
            <a:lvl2pPr marL="457200" indent="0" algn="ctr" rtl="0" eaLnBrk="1" fontAlgn="base" hangingPunct="1">
              <a:spcBef>
                <a:spcPct val="20000"/>
              </a:spcBef>
              <a:spcAft>
                <a:spcPct val="0"/>
              </a:spcAft>
              <a:buNone/>
              <a:defRPr sz="2800">
                <a:solidFill>
                  <a:schemeClr val="tx1"/>
                </a:solidFill>
                <a:latin typeface="Arial" charset="0"/>
                <a:ea typeface="+mn-ea"/>
              </a:defRPr>
            </a:lvl2pPr>
            <a:lvl3pPr marL="914400" indent="0" algn="ctr" rtl="0" eaLnBrk="1" fontAlgn="base" hangingPunct="1">
              <a:spcBef>
                <a:spcPct val="20000"/>
              </a:spcBef>
              <a:spcAft>
                <a:spcPct val="0"/>
              </a:spcAft>
              <a:buNone/>
              <a:defRPr sz="2400">
                <a:solidFill>
                  <a:schemeClr val="tx1"/>
                </a:solidFill>
                <a:latin typeface="Arial" charset="0"/>
                <a:ea typeface="+mn-ea"/>
              </a:defRPr>
            </a:lvl3pPr>
            <a:lvl4pPr marL="1371600" indent="0" algn="ctr" rtl="0" eaLnBrk="1" fontAlgn="base" hangingPunct="1">
              <a:spcBef>
                <a:spcPct val="20000"/>
              </a:spcBef>
              <a:spcAft>
                <a:spcPct val="0"/>
              </a:spcAft>
              <a:buNone/>
              <a:defRPr sz="2000">
                <a:solidFill>
                  <a:schemeClr val="tx1"/>
                </a:solidFill>
                <a:latin typeface="Arial" charset="0"/>
                <a:ea typeface="+mn-ea"/>
              </a:defRPr>
            </a:lvl4pPr>
            <a:lvl5pPr marL="1828800" indent="0" algn="ctr" rtl="0" eaLnBrk="1" fontAlgn="base" hangingPunct="1">
              <a:spcBef>
                <a:spcPct val="20000"/>
              </a:spcBef>
              <a:spcAft>
                <a:spcPct val="0"/>
              </a:spcAft>
              <a:buNone/>
              <a:defRPr sz="2000">
                <a:solidFill>
                  <a:schemeClr val="tx1"/>
                </a:solidFill>
                <a:latin typeface="Arial" charset="0"/>
                <a:ea typeface="+mn-ea"/>
              </a:defRPr>
            </a:lvl5pPr>
            <a:lvl6pPr marL="2286000" indent="0" algn="ctr" rtl="0" eaLnBrk="1" fontAlgn="base" hangingPunct="1">
              <a:spcBef>
                <a:spcPct val="20000"/>
              </a:spcBef>
              <a:spcAft>
                <a:spcPct val="0"/>
              </a:spcAft>
              <a:buNone/>
              <a:defRPr sz="2000">
                <a:solidFill>
                  <a:schemeClr val="tx1"/>
                </a:solidFill>
                <a:latin typeface="+mn-lt"/>
                <a:ea typeface="+mn-ea"/>
              </a:defRPr>
            </a:lvl6pPr>
            <a:lvl7pPr marL="2743200" indent="0" algn="ctr" rtl="0" eaLnBrk="1" fontAlgn="base" hangingPunct="1">
              <a:spcBef>
                <a:spcPct val="20000"/>
              </a:spcBef>
              <a:spcAft>
                <a:spcPct val="0"/>
              </a:spcAft>
              <a:buNone/>
              <a:defRPr sz="2000">
                <a:solidFill>
                  <a:schemeClr val="tx1"/>
                </a:solidFill>
                <a:latin typeface="+mn-lt"/>
                <a:ea typeface="+mn-ea"/>
              </a:defRPr>
            </a:lvl7pPr>
            <a:lvl8pPr marL="3200400" indent="0" algn="ctr" rtl="0" eaLnBrk="1" fontAlgn="base" hangingPunct="1">
              <a:spcBef>
                <a:spcPct val="20000"/>
              </a:spcBef>
              <a:spcAft>
                <a:spcPct val="0"/>
              </a:spcAft>
              <a:buNone/>
              <a:defRPr sz="2000">
                <a:solidFill>
                  <a:schemeClr val="tx1"/>
                </a:solidFill>
                <a:latin typeface="+mn-lt"/>
                <a:ea typeface="+mn-ea"/>
              </a:defRPr>
            </a:lvl8pPr>
            <a:lvl9pPr marL="3657600" indent="0" algn="ctr" rtl="0" eaLnBrk="1" fontAlgn="base" hangingPunct="1">
              <a:spcBef>
                <a:spcPct val="20000"/>
              </a:spcBef>
              <a:spcAft>
                <a:spcPct val="0"/>
              </a:spcAft>
              <a:buNone/>
              <a:defRPr sz="2000">
                <a:solidFill>
                  <a:schemeClr val="tx1"/>
                </a:solidFill>
                <a:latin typeface="+mn-lt"/>
                <a:ea typeface="+mn-ea"/>
              </a:defRPr>
            </a:lvl9pPr>
          </a:lstStyle>
          <a:p>
            <a:pPr algn="l"/>
            <a:r>
              <a:rPr lang="en-GB" altLang="en-US" sz="2800" b="1" kern="0" dirty="0">
                <a:latin typeface="Gotham Rounded Bold" pitchFamily="50" charset="0"/>
                <a:ea typeface="ＭＳ Ｐゴシック" pitchFamily="34" charset="-128"/>
              </a:rPr>
              <a:t>Chair’s Report - </a:t>
            </a:r>
            <a:r>
              <a:rPr lang="en-GB" altLang="en-US" sz="2600" i="1" kern="0" dirty="0">
                <a:latin typeface="Gotham Rounded Bold" pitchFamily="50" charset="0"/>
                <a:ea typeface="ＭＳ Ｐゴシック" pitchFamily="34" charset="-128"/>
              </a:rPr>
              <a:t>Jenny Taylor</a:t>
            </a:r>
            <a:endParaRPr lang="en-GB" altLang="en-US" sz="2600" b="1" kern="0" dirty="0">
              <a:latin typeface="Gotham Rounded Bold" pitchFamily="50" charset="0"/>
              <a:ea typeface="ＭＳ Ｐゴシック" pitchFamily="34" charset="-128"/>
            </a:endParaRPr>
          </a:p>
        </p:txBody>
      </p:sp>
    </p:spTree>
    <p:extLst>
      <p:ext uri="{BB962C8B-B14F-4D97-AF65-F5344CB8AC3E}">
        <p14:creationId xmlns:p14="http://schemas.microsoft.com/office/powerpoint/2010/main" val="3195153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07098" y="1219200"/>
            <a:ext cx="8184502" cy="6012864"/>
          </a:xfrm>
          <a:prstGeom prst="rect">
            <a:avLst/>
          </a:prstGeom>
        </p:spPr>
        <p:txBody>
          <a:bodyPr wrap="square">
            <a:spAutoFit/>
          </a:bodyPr>
          <a:lstStyle/>
          <a:p>
            <a:pPr marL="342900" indent="-342900" eaLnBrk="0" fontAlgn="base" hangingPunct="0">
              <a:lnSpc>
                <a:spcPct val="150000"/>
              </a:lnSpc>
              <a:spcBef>
                <a:spcPct val="0"/>
              </a:spcBef>
              <a:spcAft>
                <a:spcPct val="0"/>
              </a:spcAft>
              <a:buFont typeface="Wingdings" panose="05000000000000000000" pitchFamily="2" charset="2"/>
              <a:buChar char="Ø"/>
            </a:pPr>
            <a:r>
              <a:rPr lang="en-GB" sz="2000" b="1" dirty="0">
                <a:latin typeface="Gotham Rounded Bold" pitchFamily="50" charset="0"/>
              </a:rPr>
              <a:t>Successes</a:t>
            </a:r>
            <a:r>
              <a:rPr lang="en-GB" sz="2000" dirty="0">
                <a:latin typeface="Gotham Rounded Bold" pitchFamily="50" charset="0"/>
              </a:rPr>
              <a:t> </a:t>
            </a:r>
          </a:p>
          <a:p>
            <a:pPr marL="541338" indent="-187325">
              <a:lnSpc>
                <a:spcPct val="107000"/>
              </a:lnSpc>
              <a:buFont typeface="Courier New" panose="02070309020205020404" pitchFamily="49" charset="0"/>
              <a:buChar char="o"/>
              <a:tabLst>
                <a:tab pos="447675" algn="l"/>
              </a:tabLst>
            </a:pPr>
            <a:r>
              <a:rPr lang="en-GB" sz="1400" dirty="0">
                <a:solidFill>
                  <a:srgbClr val="000000"/>
                </a:solidFill>
                <a:latin typeface="Gotham Rounded Medium" pitchFamily="50" charset="0"/>
                <a:cs typeface="Times New Roman" panose="02020603050405020304" pitchFamily="18" charset="0"/>
              </a:rPr>
              <a:t>12th June - Delivered Joint One Awards with Manchester Thunder. 80 separate nominations with over 230 attendees. </a:t>
            </a:r>
          </a:p>
          <a:p>
            <a:pPr marL="541338" indent="-187325">
              <a:lnSpc>
                <a:spcPct val="107000"/>
              </a:lnSpc>
              <a:buFont typeface="Courier New" panose="02070309020205020404" pitchFamily="49" charset="0"/>
              <a:buChar char="o"/>
              <a:tabLst>
                <a:tab pos="447675" algn="l"/>
              </a:tabLst>
            </a:pPr>
            <a:r>
              <a:rPr lang="en-GB" sz="1400" dirty="0">
                <a:solidFill>
                  <a:srgbClr val="000000"/>
                </a:solidFill>
                <a:latin typeface="Gotham Rounded Medium" pitchFamily="50" charset="0"/>
                <a:cs typeface="Times New Roman" panose="02020603050405020304" pitchFamily="18" charset="0"/>
              </a:rPr>
              <a:t>Recruitment to the RMB – Officiating - Comms and marketing – Volunteers</a:t>
            </a:r>
          </a:p>
          <a:p>
            <a:pPr marL="541338" indent="-187325">
              <a:lnSpc>
                <a:spcPct val="107000"/>
              </a:lnSpc>
              <a:buFont typeface="Courier New" panose="02070309020205020404" pitchFamily="49" charset="0"/>
              <a:buChar char="o"/>
              <a:tabLst>
                <a:tab pos="447675" algn="l"/>
              </a:tabLst>
            </a:pPr>
            <a:r>
              <a:rPr lang="en-GB" sz="1400" dirty="0">
                <a:solidFill>
                  <a:srgbClr val="000000"/>
                </a:solidFill>
                <a:latin typeface="Gotham Rounded Medium" pitchFamily="50" charset="0"/>
                <a:cs typeface="Times New Roman" panose="02020603050405020304" pitchFamily="18" charset="0"/>
              </a:rPr>
              <a:t>Several ‘Working As ONE’ meetings with RMB Volunteers and EN Staff</a:t>
            </a:r>
          </a:p>
          <a:p>
            <a:pPr marL="541338" indent="-187325">
              <a:lnSpc>
                <a:spcPct val="107000"/>
              </a:lnSpc>
              <a:spcAft>
                <a:spcPts val="800"/>
              </a:spcAft>
              <a:buFont typeface="Courier New" panose="02070309020205020404" pitchFamily="49" charset="0"/>
              <a:buChar char="o"/>
              <a:tabLst>
                <a:tab pos="447675" algn="l"/>
              </a:tabLst>
            </a:pPr>
            <a:r>
              <a:rPr lang="en-GB" sz="1400" dirty="0">
                <a:solidFill>
                  <a:srgbClr val="000000"/>
                </a:solidFill>
                <a:latin typeface="Gotham Rounded Medium" pitchFamily="50" charset="0"/>
                <a:cs typeface="Times New Roman" panose="02020603050405020304" pitchFamily="18" charset="0"/>
              </a:rPr>
              <a:t>Initial draft of NW RMB Operational Plan completed and circulated</a:t>
            </a:r>
          </a:p>
          <a:p>
            <a:endParaRPr lang="en-GB" sz="1400" dirty="0">
              <a:latin typeface="Gotham Rounded Book" pitchFamily="50" charset="0"/>
            </a:endParaRPr>
          </a:p>
          <a:p>
            <a:pPr marL="342900" indent="-342900" eaLnBrk="0" fontAlgn="base" hangingPunct="0">
              <a:lnSpc>
                <a:spcPct val="150000"/>
              </a:lnSpc>
              <a:spcBef>
                <a:spcPct val="0"/>
              </a:spcBef>
              <a:spcAft>
                <a:spcPct val="0"/>
              </a:spcAft>
              <a:buFont typeface="Wingdings" panose="05000000000000000000" pitchFamily="2" charset="2"/>
              <a:buChar char="Ø"/>
            </a:pPr>
            <a:r>
              <a:rPr lang="en-GB" sz="2000" b="1" dirty="0">
                <a:latin typeface="Gotham Rounded Bold" pitchFamily="50" charset="0"/>
              </a:rPr>
              <a:t>Challenges </a:t>
            </a:r>
          </a:p>
          <a:p>
            <a:pPr marL="541338" lvl="0" indent="-187325">
              <a:lnSpc>
                <a:spcPct val="107000"/>
              </a:lnSpc>
              <a:buFont typeface="Courier New" panose="02070309020205020404" pitchFamily="49" charset="0"/>
              <a:buChar char="o"/>
              <a:tabLst>
                <a:tab pos="457200" algn="l"/>
              </a:tabLst>
            </a:pPr>
            <a:r>
              <a:rPr lang="en-GB" sz="1400" dirty="0">
                <a:effectLst/>
                <a:latin typeface="Gotham Rounded Medium" pitchFamily="50" charset="0"/>
                <a:ea typeface="Calibri" panose="020F0502020204030204" pitchFamily="34" charset="0"/>
                <a:cs typeface="Times New Roman" panose="02020603050405020304" pitchFamily="18" charset="0"/>
              </a:rPr>
              <a:t>Implementation and management of Operational Plan</a:t>
            </a:r>
          </a:p>
          <a:p>
            <a:pPr marL="541338" lvl="0" indent="-187325">
              <a:lnSpc>
                <a:spcPct val="107000"/>
              </a:lnSpc>
              <a:buFont typeface="Courier New" panose="02070309020205020404" pitchFamily="49" charset="0"/>
              <a:buChar char="o"/>
              <a:tabLst>
                <a:tab pos="457200" algn="l"/>
              </a:tabLst>
            </a:pPr>
            <a:r>
              <a:rPr lang="en-GB" sz="1400" dirty="0">
                <a:effectLst/>
                <a:latin typeface="Gotham Rounded Medium" pitchFamily="50" charset="0"/>
                <a:ea typeface="Calibri" panose="020F0502020204030204" pitchFamily="34" charset="0"/>
                <a:cs typeface="Times New Roman" panose="02020603050405020304" pitchFamily="18" charset="0"/>
              </a:rPr>
              <a:t>Compliance with Tier 1</a:t>
            </a:r>
          </a:p>
          <a:p>
            <a:pPr marL="541338" lvl="0" indent="-187325">
              <a:lnSpc>
                <a:spcPct val="107000"/>
              </a:lnSpc>
              <a:buFont typeface="Courier New" panose="02070309020205020404" pitchFamily="49" charset="0"/>
              <a:buChar char="o"/>
              <a:tabLst>
                <a:tab pos="457200" algn="l"/>
              </a:tabLst>
            </a:pPr>
            <a:r>
              <a:rPr lang="en-GB" sz="1400" dirty="0">
                <a:effectLst/>
                <a:latin typeface="Gotham Rounded Medium" pitchFamily="50" charset="0"/>
                <a:ea typeface="Calibri" panose="020F0502020204030204" pitchFamily="34" charset="0"/>
                <a:cs typeface="Times New Roman" panose="02020603050405020304" pitchFamily="18" charset="0"/>
              </a:rPr>
              <a:t>Raise the profile of RMB</a:t>
            </a:r>
          </a:p>
          <a:p>
            <a:pPr marL="541338" lvl="0" indent="-187325">
              <a:lnSpc>
                <a:spcPct val="107000"/>
              </a:lnSpc>
              <a:buFont typeface="Courier New" panose="02070309020205020404" pitchFamily="49" charset="0"/>
              <a:buChar char="o"/>
              <a:tabLst>
                <a:tab pos="457200" algn="l"/>
              </a:tabLst>
            </a:pPr>
            <a:r>
              <a:rPr lang="en-GB" sz="1400" dirty="0">
                <a:effectLst/>
                <a:latin typeface="Gotham Rounded Medium" pitchFamily="50" charset="0"/>
                <a:ea typeface="Calibri" panose="020F0502020204030204" pitchFamily="34" charset="0"/>
                <a:cs typeface="Times New Roman" panose="02020603050405020304" pitchFamily="18" charset="0"/>
              </a:rPr>
              <a:t>Support Merseyside County Committee</a:t>
            </a:r>
          </a:p>
          <a:p>
            <a:pPr marL="541338" lvl="0" indent="-187325">
              <a:lnSpc>
                <a:spcPct val="107000"/>
              </a:lnSpc>
              <a:spcAft>
                <a:spcPts val="800"/>
              </a:spcAft>
              <a:buFont typeface="Courier New" panose="02070309020205020404" pitchFamily="49" charset="0"/>
              <a:buChar char="o"/>
              <a:tabLst>
                <a:tab pos="457200" algn="l"/>
              </a:tabLst>
            </a:pPr>
            <a:r>
              <a:rPr lang="en-GB" sz="1400" dirty="0">
                <a:effectLst/>
                <a:latin typeface="Gotham Rounded Medium" pitchFamily="50" charset="0"/>
                <a:ea typeface="Calibri" panose="020F0502020204030204" pitchFamily="34" charset="0"/>
                <a:cs typeface="Times New Roman" panose="02020603050405020304" pitchFamily="18" charset="0"/>
              </a:rPr>
              <a:t>Increase Volunteer capacity across RMB &amp; County frameworks</a:t>
            </a:r>
          </a:p>
          <a:p>
            <a:pPr lvl="0" eaLnBrk="0" fontAlgn="base" hangingPunct="0">
              <a:spcBef>
                <a:spcPct val="0"/>
              </a:spcBef>
              <a:spcAft>
                <a:spcPct val="0"/>
              </a:spcAft>
            </a:pPr>
            <a:endParaRPr lang="en-US" altLang="en-US" sz="1400" b="1" dirty="0">
              <a:latin typeface="Gotham Rounded Bold" pitchFamily="50" charset="0"/>
            </a:endParaRPr>
          </a:p>
          <a:p>
            <a:pPr marL="342900" indent="-342900" eaLnBrk="0" fontAlgn="base" hangingPunct="0">
              <a:lnSpc>
                <a:spcPct val="150000"/>
              </a:lnSpc>
              <a:spcBef>
                <a:spcPct val="0"/>
              </a:spcBef>
              <a:spcAft>
                <a:spcPct val="0"/>
              </a:spcAft>
              <a:buFont typeface="Wingdings" panose="05000000000000000000" pitchFamily="2" charset="2"/>
              <a:buChar char="Ø"/>
            </a:pPr>
            <a:r>
              <a:rPr lang="en-US" altLang="en-US" sz="2000" b="1" dirty="0">
                <a:latin typeface="Gotham Rounded Bold" pitchFamily="50" charset="0"/>
              </a:rPr>
              <a:t>Areas of focus moving forward</a:t>
            </a:r>
          </a:p>
          <a:p>
            <a:pPr marL="541338" lvl="0" indent="-187325">
              <a:lnSpc>
                <a:spcPct val="107000"/>
              </a:lnSpc>
              <a:buFont typeface="Courier New" panose="02070309020205020404" pitchFamily="49" charset="0"/>
              <a:buChar char="o"/>
              <a:tabLst>
                <a:tab pos="457200" algn="l"/>
              </a:tabLst>
            </a:pPr>
            <a:r>
              <a:rPr lang="en-GB" sz="1400" dirty="0">
                <a:effectLst/>
                <a:latin typeface="Gotham Rounded Medium" pitchFamily="50" charset="0"/>
                <a:ea typeface="Calibri" panose="020F0502020204030204" pitchFamily="34" charset="0"/>
                <a:cs typeface="Times New Roman" panose="02020603050405020304" pitchFamily="18" charset="0"/>
              </a:rPr>
              <a:t>Ensure adherence to and completion of the Operational Plan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541338" lvl="0" indent="-187325">
              <a:lnSpc>
                <a:spcPct val="107000"/>
              </a:lnSpc>
              <a:buFont typeface="Courier New" panose="02070309020205020404" pitchFamily="49" charset="0"/>
              <a:buChar char="o"/>
              <a:tabLst>
                <a:tab pos="457200" algn="l"/>
              </a:tabLst>
            </a:pPr>
            <a:r>
              <a:rPr lang="en-GB" sz="1400" dirty="0">
                <a:effectLst/>
                <a:latin typeface="Gotham Rounded Medium" pitchFamily="50" charset="0"/>
                <a:ea typeface="Calibri" panose="020F0502020204030204" pitchFamily="34" charset="0"/>
                <a:cs typeface="Times New Roman" panose="02020603050405020304" pitchFamily="18" charset="0"/>
              </a:rPr>
              <a:t>Tier 1 Compliance and completion of all Health Checks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541338" lvl="0" indent="-187325">
              <a:lnSpc>
                <a:spcPct val="107000"/>
              </a:lnSpc>
              <a:spcAft>
                <a:spcPts val="800"/>
              </a:spcAft>
              <a:buFont typeface="Courier New" panose="02070309020205020404" pitchFamily="49" charset="0"/>
              <a:buChar char="o"/>
              <a:tabLst>
                <a:tab pos="457200" algn="l"/>
              </a:tabLst>
            </a:pPr>
            <a:r>
              <a:rPr lang="en-GB" sz="1400" dirty="0">
                <a:effectLst/>
                <a:latin typeface="Gotham Rounded Medium" pitchFamily="50" charset="0"/>
                <a:ea typeface="Calibri" panose="020F0502020204030204" pitchFamily="34" charset="0"/>
                <a:cs typeface="Times New Roman" panose="02020603050405020304" pitchFamily="18" charset="0"/>
              </a:rPr>
              <a:t>Embrace EN ‘Working as one’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pPr>
            <a:endParaRPr lang="en-GB" altLang="en-US" sz="2000" dirty="0">
              <a:solidFill>
                <a:srgbClr val="000000"/>
              </a:solidFill>
              <a:latin typeface="Maiandra GD" panose="020E0502030308020204" pitchFamily="34" charset="0"/>
            </a:endParaRPr>
          </a:p>
          <a:p>
            <a:r>
              <a:rPr lang="en-GB" sz="2000" dirty="0">
                <a:solidFill>
                  <a:srgbClr val="000000"/>
                </a:solidFill>
                <a:latin typeface="Maiandra GD"/>
                <a:ea typeface="Times New Roman"/>
                <a:cs typeface="Times New Roman"/>
              </a:rPr>
              <a:t> </a:t>
            </a:r>
            <a:r>
              <a:rPr lang="en-GB" sz="2000" dirty="0">
                <a:solidFill>
                  <a:srgbClr val="454545"/>
                </a:solidFill>
                <a:latin typeface="Maiandra GD"/>
                <a:ea typeface="Times New Roman"/>
                <a:cs typeface="Times New Roman"/>
              </a:rPr>
              <a:t> </a:t>
            </a:r>
            <a:endParaRPr lang="en-GB" sz="1100" dirty="0">
              <a:solidFill>
                <a:srgbClr val="454545"/>
              </a:solidFill>
              <a:latin typeface="Calibri"/>
              <a:ea typeface="Calibri"/>
              <a:cs typeface="Times New Roman"/>
            </a:endParaRPr>
          </a:p>
        </p:txBody>
      </p:sp>
      <p:pic>
        <p:nvPicPr>
          <p:cNvPr id="10" name="Picture 9">
            <a:extLst>
              <a:ext uri="{FF2B5EF4-FFF2-40B4-BE49-F238E27FC236}">
                <a16:creationId xmlns:a16="http://schemas.microsoft.com/office/drawing/2014/main" id="{05CFD584-55DF-475C-B249-946F38B74612}"/>
              </a:ext>
            </a:extLst>
          </p:cNvPr>
          <p:cNvPicPr>
            <a:picLocks noChangeAspect="1"/>
          </p:cNvPicPr>
          <p:nvPr/>
        </p:nvPicPr>
        <p:blipFill rotWithShape="1">
          <a:blip r:embed="rId2"/>
          <a:srcRect l="8894" r="6405"/>
          <a:stretch/>
        </p:blipFill>
        <p:spPr>
          <a:xfrm>
            <a:off x="8619568" y="304034"/>
            <a:ext cx="896464" cy="12207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Subtitle 2">
            <a:extLst>
              <a:ext uri="{FF2B5EF4-FFF2-40B4-BE49-F238E27FC236}">
                <a16:creationId xmlns:a16="http://schemas.microsoft.com/office/drawing/2014/main" id="{7F3D24CB-23AB-A734-A150-59D3B4F59E99}"/>
              </a:ext>
            </a:extLst>
          </p:cNvPr>
          <p:cNvSpPr txBox="1">
            <a:spLocks/>
          </p:cNvSpPr>
          <p:nvPr/>
        </p:nvSpPr>
        <p:spPr bwMode="auto">
          <a:xfrm>
            <a:off x="1676400" y="228600"/>
            <a:ext cx="731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rtl="0" eaLnBrk="1" fontAlgn="base" hangingPunct="1">
              <a:spcBef>
                <a:spcPct val="20000"/>
              </a:spcBef>
              <a:spcAft>
                <a:spcPct val="0"/>
              </a:spcAft>
              <a:buNone/>
              <a:defRPr sz="3200">
                <a:solidFill>
                  <a:schemeClr val="tx1"/>
                </a:solidFill>
                <a:latin typeface="Arial" charset="0"/>
                <a:ea typeface="+mn-ea"/>
                <a:cs typeface="+mn-cs"/>
              </a:defRPr>
            </a:lvl1pPr>
            <a:lvl2pPr marL="457200" indent="0" algn="ctr" rtl="0" eaLnBrk="1" fontAlgn="base" hangingPunct="1">
              <a:spcBef>
                <a:spcPct val="20000"/>
              </a:spcBef>
              <a:spcAft>
                <a:spcPct val="0"/>
              </a:spcAft>
              <a:buNone/>
              <a:defRPr sz="2800">
                <a:solidFill>
                  <a:schemeClr val="tx1"/>
                </a:solidFill>
                <a:latin typeface="Arial" charset="0"/>
                <a:ea typeface="+mn-ea"/>
              </a:defRPr>
            </a:lvl2pPr>
            <a:lvl3pPr marL="914400" indent="0" algn="ctr" rtl="0" eaLnBrk="1" fontAlgn="base" hangingPunct="1">
              <a:spcBef>
                <a:spcPct val="20000"/>
              </a:spcBef>
              <a:spcAft>
                <a:spcPct val="0"/>
              </a:spcAft>
              <a:buNone/>
              <a:defRPr sz="2400">
                <a:solidFill>
                  <a:schemeClr val="tx1"/>
                </a:solidFill>
                <a:latin typeface="Arial" charset="0"/>
                <a:ea typeface="+mn-ea"/>
              </a:defRPr>
            </a:lvl3pPr>
            <a:lvl4pPr marL="1371600" indent="0" algn="ctr" rtl="0" eaLnBrk="1" fontAlgn="base" hangingPunct="1">
              <a:spcBef>
                <a:spcPct val="20000"/>
              </a:spcBef>
              <a:spcAft>
                <a:spcPct val="0"/>
              </a:spcAft>
              <a:buNone/>
              <a:defRPr sz="2000">
                <a:solidFill>
                  <a:schemeClr val="tx1"/>
                </a:solidFill>
                <a:latin typeface="Arial" charset="0"/>
                <a:ea typeface="+mn-ea"/>
              </a:defRPr>
            </a:lvl4pPr>
            <a:lvl5pPr marL="1828800" indent="0" algn="ctr" rtl="0" eaLnBrk="1" fontAlgn="base" hangingPunct="1">
              <a:spcBef>
                <a:spcPct val="20000"/>
              </a:spcBef>
              <a:spcAft>
                <a:spcPct val="0"/>
              </a:spcAft>
              <a:buNone/>
              <a:defRPr sz="2000">
                <a:solidFill>
                  <a:schemeClr val="tx1"/>
                </a:solidFill>
                <a:latin typeface="Arial" charset="0"/>
                <a:ea typeface="+mn-ea"/>
              </a:defRPr>
            </a:lvl5pPr>
            <a:lvl6pPr marL="2286000" indent="0" algn="ctr" rtl="0" eaLnBrk="1" fontAlgn="base" hangingPunct="1">
              <a:spcBef>
                <a:spcPct val="20000"/>
              </a:spcBef>
              <a:spcAft>
                <a:spcPct val="0"/>
              </a:spcAft>
              <a:buNone/>
              <a:defRPr sz="2000">
                <a:solidFill>
                  <a:schemeClr val="tx1"/>
                </a:solidFill>
                <a:latin typeface="+mn-lt"/>
                <a:ea typeface="+mn-ea"/>
              </a:defRPr>
            </a:lvl6pPr>
            <a:lvl7pPr marL="2743200" indent="0" algn="ctr" rtl="0" eaLnBrk="1" fontAlgn="base" hangingPunct="1">
              <a:spcBef>
                <a:spcPct val="20000"/>
              </a:spcBef>
              <a:spcAft>
                <a:spcPct val="0"/>
              </a:spcAft>
              <a:buNone/>
              <a:defRPr sz="2000">
                <a:solidFill>
                  <a:schemeClr val="tx1"/>
                </a:solidFill>
                <a:latin typeface="+mn-lt"/>
                <a:ea typeface="+mn-ea"/>
              </a:defRPr>
            </a:lvl7pPr>
            <a:lvl8pPr marL="3200400" indent="0" algn="ctr" rtl="0" eaLnBrk="1" fontAlgn="base" hangingPunct="1">
              <a:spcBef>
                <a:spcPct val="20000"/>
              </a:spcBef>
              <a:spcAft>
                <a:spcPct val="0"/>
              </a:spcAft>
              <a:buNone/>
              <a:defRPr sz="2000">
                <a:solidFill>
                  <a:schemeClr val="tx1"/>
                </a:solidFill>
                <a:latin typeface="+mn-lt"/>
                <a:ea typeface="+mn-ea"/>
              </a:defRPr>
            </a:lvl8pPr>
            <a:lvl9pPr marL="3657600" indent="0" algn="ctr" rtl="0" eaLnBrk="1" fontAlgn="base" hangingPunct="1">
              <a:spcBef>
                <a:spcPct val="20000"/>
              </a:spcBef>
              <a:spcAft>
                <a:spcPct val="0"/>
              </a:spcAft>
              <a:buNone/>
              <a:defRPr sz="2000">
                <a:solidFill>
                  <a:schemeClr val="tx1"/>
                </a:solidFill>
                <a:latin typeface="+mn-lt"/>
                <a:ea typeface="+mn-ea"/>
              </a:defRPr>
            </a:lvl9pPr>
          </a:lstStyle>
          <a:p>
            <a:pPr algn="l"/>
            <a:r>
              <a:rPr lang="en-GB" altLang="en-US" sz="2800" b="1" kern="0" dirty="0">
                <a:latin typeface="Gotham Rounded Bold" pitchFamily="50" charset="0"/>
                <a:ea typeface="ＭＳ Ｐゴシック" pitchFamily="34" charset="-128"/>
              </a:rPr>
              <a:t>Vice chair Report - </a:t>
            </a:r>
            <a:r>
              <a:rPr lang="en-GB" altLang="en-US" sz="2600" i="1" kern="0" dirty="0">
                <a:latin typeface="Gotham Rounded Bold" pitchFamily="50" charset="0"/>
                <a:ea typeface="ＭＳ Ｐゴシック" pitchFamily="34" charset="-128"/>
              </a:rPr>
              <a:t>Phil Owen</a:t>
            </a:r>
            <a:endParaRPr lang="en-GB" altLang="en-US" sz="2600" b="1" kern="0" dirty="0">
              <a:latin typeface="Gotham Rounded Bold" pitchFamily="50" charset="0"/>
              <a:ea typeface="ＭＳ Ｐゴシック" pitchFamily="34" charset="-128"/>
            </a:endParaRPr>
          </a:p>
        </p:txBody>
      </p:sp>
    </p:spTree>
    <p:extLst>
      <p:ext uri="{BB962C8B-B14F-4D97-AF65-F5344CB8AC3E}">
        <p14:creationId xmlns:p14="http://schemas.microsoft.com/office/powerpoint/2010/main" val="1099075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nvSpPr>
        <p:spPr bwMode="auto">
          <a:xfrm>
            <a:off x="1600200" y="3048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900" b="1" kern="0" dirty="0">
                <a:latin typeface="Gotham Rounded Bold" pitchFamily="50" charset="0"/>
                <a:ea typeface="ＭＳ Ｐゴシック" pitchFamily="34" charset="-128"/>
              </a:rPr>
              <a:t>Communications &amp; Marketing Report </a:t>
            </a:r>
            <a:r>
              <a:rPr lang="en-GB" altLang="en-US" sz="2800" b="1" kern="0" dirty="0">
                <a:latin typeface="Gotham Rounded Bold" pitchFamily="50" charset="0"/>
                <a:ea typeface="ＭＳ Ｐゴシック" pitchFamily="34" charset="-128"/>
              </a:rPr>
              <a:t>– </a:t>
            </a:r>
          </a:p>
          <a:p>
            <a:pPr algn="l"/>
            <a:r>
              <a:rPr lang="en-GB" altLang="en-US" sz="2700" i="1" kern="0" dirty="0">
                <a:latin typeface="Gotham Rounded Bold" pitchFamily="50" charset="0"/>
                <a:ea typeface="ＭＳ Ｐゴシック" pitchFamily="34" charset="-128"/>
              </a:rPr>
              <a:t>Richard Baxter</a:t>
            </a:r>
          </a:p>
        </p:txBody>
      </p:sp>
      <p:sp>
        <p:nvSpPr>
          <p:cNvPr id="3" name="Rectangle 2">
            <a:extLst>
              <a:ext uri="{FF2B5EF4-FFF2-40B4-BE49-F238E27FC236}">
                <a16:creationId xmlns:a16="http://schemas.microsoft.com/office/drawing/2014/main" id="{84ACF6B7-05B6-3988-4435-E1C3DE60E274}"/>
              </a:ext>
            </a:extLst>
          </p:cNvPr>
          <p:cNvSpPr/>
          <p:nvPr/>
        </p:nvSpPr>
        <p:spPr>
          <a:xfrm>
            <a:off x="783771" y="1371600"/>
            <a:ext cx="8665029" cy="6242735"/>
          </a:xfrm>
          <a:prstGeom prst="rect">
            <a:avLst/>
          </a:prstGeom>
        </p:spPr>
        <p:txBody>
          <a:bodyPr wrap="square">
            <a:spAutoFit/>
          </a:bodyPr>
          <a:lstStyle/>
          <a:p>
            <a:pPr marL="342900" indent="-342900" eaLnBrk="0" fontAlgn="base" hangingPunct="0">
              <a:spcBef>
                <a:spcPct val="0"/>
              </a:spcBef>
              <a:spcAft>
                <a:spcPct val="0"/>
              </a:spcAft>
              <a:buFont typeface="Wingdings" panose="05000000000000000000" pitchFamily="2" charset="2"/>
              <a:buChar char="Ø"/>
            </a:pPr>
            <a:r>
              <a:rPr lang="en-GB" sz="2000" b="1" dirty="0">
                <a:latin typeface="Gotham Rounded Bold" pitchFamily="50" charset="0"/>
              </a:rPr>
              <a:t>Successes</a:t>
            </a:r>
            <a:r>
              <a:rPr lang="en-GB" sz="2000" dirty="0">
                <a:latin typeface="Gotham Rounded Bold" pitchFamily="50" charset="0"/>
              </a:rPr>
              <a:t> </a:t>
            </a:r>
          </a:p>
          <a:p>
            <a:pPr marL="541338" lvl="0" indent="-187325">
              <a:lnSpc>
                <a:spcPct val="107000"/>
              </a:lnSpc>
              <a:buFont typeface="Courier New" panose="02070309020205020404" pitchFamily="49" charset="0"/>
              <a:buChar char="o"/>
            </a:pPr>
            <a:r>
              <a:rPr lang="en-GB" sz="1400" dirty="0">
                <a:effectLst/>
                <a:latin typeface="Gotham Rounded Medium" pitchFamily="50" charset="0"/>
                <a:ea typeface="Calibri" panose="020F0502020204030204" pitchFamily="34" charset="0"/>
                <a:cs typeface="Times New Roman" panose="02020603050405020304" pitchFamily="18" charset="0"/>
              </a:rPr>
              <a:t>Significant growth in social media engagement during year (see appendix)</a:t>
            </a:r>
          </a:p>
          <a:p>
            <a:pPr marL="541338" lvl="0" indent="-187325">
              <a:lnSpc>
                <a:spcPct val="107000"/>
              </a:lnSpc>
              <a:buFont typeface="Courier New" panose="02070309020205020404" pitchFamily="49" charset="0"/>
              <a:buChar char="o"/>
            </a:pPr>
            <a:r>
              <a:rPr lang="en-GB" sz="1400" dirty="0">
                <a:effectLst/>
                <a:latin typeface="Gotham Rounded Medium" pitchFamily="50" charset="0"/>
                <a:ea typeface="Calibri" panose="020F0502020204030204" pitchFamily="34" charset="0"/>
                <a:cs typeface="Times New Roman" panose="02020603050405020304" pitchFamily="18" charset="0"/>
              </a:rPr>
              <a:t>Stronger links in with Manchester Thunder &amp; NW Counties and clubs</a:t>
            </a:r>
          </a:p>
          <a:p>
            <a:pPr marL="541338" lvl="0" indent="-187325">
              <a:lnSpc>
                <a:spcPct val="107000"/>
              </a:lnSpc>
              <a:buFont typeface="Courier New" panose="02070309020205020404" pitchFamily="49" charset="0"/>
              <a:buChar char="o"/>
            </a:pPr>
            <a:r>
              <a:rPr lang="en-GB" sz="1400" dirty="0">
                <a:effectLst/>
                <a:latin typeface="Gotham Rounded Medium" pitchFamily="50" charset="0"/>
                <a:ea typeface="Calibri" panose="020F0502020204030204" pitchFamily="34" charset="0"/>
                <a:cs typeface="Times New Roman" panose="02020603050405020304" pitchFamily="18" charset="0"/>
              </a:rPr>
              <a:t>Launch of new NW Netball YouTube Channel</a:t>
            </a:r>
          </a:p>
          <a:p>
            <a:pPr marL="541338" lvl="0" indent="-187325">
              <a:lnSpc>
                <a:spcPct val="107000"/>
              </a:lnSpc>
              <a:spcAft>
                <a:spcPts val="800"/>
              </a:spcAft>
              <a:buFont typeface="Courier New" panose="02070309020205020404" pitchFamily="49" charset="0"/>
              <a:buChar char="o"/>
            </a:pPr>
            <a:r>
              <a:rPr lang="en-GB" sz="1400" dirty="0">
                <a:effectLst/>
                <a:latin typeface="Gotham Rounded Medium" pitchFamily="50" charset="0"/>
                <a:ea typeface="Calibri" panose="020F0502020204030204" pitchFamily="34" charset="0"/>
                <a:cs typeface="Times New Roman" panose="02020603050405020304" pitchFamily="18" charset="0"/>
              </a:rPr>
              <a:t>Better coverage of major EN competitions (</a:t>
            </a:r>
            <a:r>
              <a:rPr lang="en-GB" sz="1400" dirty="0" err="1">
                <a:effectLst/>
                <a:latin typeface="Gotham Rounded Medium" pitchFamily="50" charset="0"/>
                <a:ea typeface="Calibri" panose="020F0502020204030204" pitchFamily="34" charset="0"/>
                <a:cs typeface="Times New Roman" panose="02020603050405020304" pitchFamily="18" charset="0"/>
              </a:rPr>
              <a:t>eg.</a:t>
            </a:r>
            <a:r>
              <a:rPr lang="en-GB" sz="1400" dirty="0">
                <a:effectLst/>
                <a:latin typeface="Gotham Rounded Medium" pitchFamily="50" charset="0"/>
                <a:ea typeface="Calibri" panose="020F0502020204030204" pitchFamily="34" charset="0"/>
                <a:cs typeface="Times New Roman" panose="02020603050405020304" pitchFamily="18" charset="0"/>
              </a:rPr>
              <a:t> National Schools)</a:t>
            </a:r>
          </a:p>
          <a:p>
            <a:pPr marL="342900" indent="-342900">
              <a:buFont typeface="Courier New" panose="02070309020205020404" pitchFamily="49" charset="0"/>
              <a:buChar char="o"/>
            </a:pPr>
            <a:endParaRPr lang="en-GB" sz="1400" dirty="0">
              <a:latin typeface="Gotham Rounded Book" pitchFamily="50" charset="0"/>
            </a:endParaRPr>
          </a:p>
          <a:p>
            <a:pPr marL="342900" indent="-342900" eaLnBrk="0" fontAlgn="base" hangingPunct="0">
              <a:spcBef>
                <a:spcPct val="0"/>
              </a:spcBef>
              <a:spcAft>
                <a:spcPct val="0"/>
              </a:spcAft>
              <a:buFont typeface="Wingdings" panose="05000000000000000000" pitchFamily="2" charset="2"/>
              <a:buChar char="Ø"/>
            </a:pPr>
            <a:r>
              <a:rPr lang="en-GB" sz="2000" b="1" dirty="0">
                <a:latin typeface="Gotham Rounded Bold" pitchFamily="50" charset="0"/>
              </a:rPr>
              <a:t>Challenges </a:t>
            </a:r>
          </a:p>
          <a:p>
            <a:pPr marL="541338" lvl="0" indent="-187325">
              <a:lnSpc>
                <a:spcPct val="107000"/>
              </a:lnSpc>
              <a:buFont typeface="Courier New" panose="02070309020205020404" pitchFamily="49" charset="0"/>
              <a:buChar char="o"/>
            </a:pPr>
            <a:r>
              <a:rPr lang="en-GB" sz="1400" dirty="0">
                <a:effectLst/>
                <a:latin typeface="Gotham Rounded Medium" pitchFamily="50" charset="0"/>
                <a:ea typeface="Calibri" panose="020F0502020204030204" pitchFamily="34" charset="0"/>
                <a:cs typeface="Times New Roman" panose="02020603050405020304" pitchFamily="18" charset="0"/>
              </a:rPr>
              <a:t>Getting clubs to engage with NW Netball marketing initiatives</a:t>
            </a:r>
          </a:p>
          <a:p>
            <a:pPr marL="541338" lvl="0" indent="-187325">
              <a:lnSpc>
                <a:spcPct val="107000"/>
              </a:lnSpc>
              <a:buFont typeface="Courier New" panose="02070309020205020404" pitchFamily="49" charset="0"/>
              <a:buChar char="o"/>
            </a:pPr>
            <a:r>
              <a:rPr lang="en-GB" sz="1400" dirty="0">
                <a:effectLst/>
                <a:latin typeface="Gotham Rounded Medium" pitchFamily="50" charset="0"/>
                <a:ea typeface="Calibri" panose="020F0502020204030204" pitchFamily="34" charset="0"/>
                <a:cs typeface="Times New Roman" panose="02020603050405020304" pitchFamily="18" charset="0"/>
              </a:rPr>
              <a:t>Maximising sign up for social channels – approx. 18% of target audience</a:t>
            </a:r>
          </a:p>
          <a:p>
            <a:pPr marL="541338" lvl="0" indent="-187325">
              <a:lnSpc>
                <a:spcPct val="107000"/>
              </a:lnSpc>
              <a:buFont typeface="Courier New" panose="02070309020205020404" pitchFamily="49" charset="0"/>
              <a:buChar char="o"/>
            </a:pPr>
            <a:r>
              <a:rPr lang="en-GB" sz="1400" dirty="0">
                <a:effectLst/>
                <a:latin typeface="Gotham Rounded Medium" pitchFamily="50" charset="0"/>
                <a:ea typeface="Calibri" panose="020F0502020204030204" pitchFamily="34" charset="0"/>
                <a:cs typeface="Times New Roman" panose="02020603050405020304" pitchFamily="18" charset="0"/>
              </a:rPr>
              <a:t>Reaching all members through social media platforms</a:t>
            </a:r>
          </a:p>
          <a:p>
            <a:pPr marL="541338" lvl="0" indent="-187325">
              <a:lnSpc>
                <a:spcPct val="107000"/>
              </a:lnSpc>
              <a:spcAft>
                <a:spcPts val="800"/>
              </a:spcAft>
              <a:buFont typeface="Courier New" panose="02070309020205020404" pitchFamily="49" charset="0"/>
              <a:buChar char="o"/>
            </a:pPr>
            <a:r>
              <a:rPr lang="en-GB" sz="1400" dirty="0">
                <a:effectLst/>
                <a:latin typeface="Gotham Rounded Medium" pitchFamily="50" charset="0"/>
                <a:ea typeface="Calibri" panose="020F0502020204030204" pitchFamily="34" charset="0"/>
                <a:cs typeface="Times New Roman" panose="02020603050405020304" pitchFamily="18" charset="0"/>
              </a:rPr>
              <a:t>Limited engagement with NW Netball competitions</a:t>
            </a:r>
          </a:p>
          <a:p>
            <a:pPr lvl="0" eaLnBrk="0" fontAlgn="base" hangingPunct="0">
              <a:spcBef>
                <a:spcPct val="0"/>
              </a:spcBef>
              <a:spcAft>
                <a:spcPct val="0"/>
              </a:spcAft>
            </a:pPr>
            <a:endParaRPr lang="en-US" altLang="en-US" sz="1400" b="1" dirty="0">
              <a:latin typeface="Gotham Rounded Bold" pitchFamily="50" charset="0"/>
            </a:endParaRPr>
          </a:p>
          <a:p>
            <a:pPr marL="342900" indent="-342900" eaLnBrk="0" fontAlgn="base" hangingPunct="0">
              <a:spcBef>
                <a:spcPct val="0"/>
              </a:spcBef>
              <a:spcAft>
                <a:spcPct val="0"/>
              </a:spcAft>
              <a:buFont typeface="Wingdings" panose="05000000000000000000" pitchFamily="2" charset="2"/>
              <a:buChar char="Ø"/>
            </a:pPr>
            <a:r>
              <a:rPr lang="en-US" altLang="en-US" sz="2000" b="1" dirty="0">
                <a:latin typeface="Gotham Rounded Bold" pitchFamily="50" charset="0"/>
              </a:rPr>
              <a:t>Areas of focus moving forward</a:t>
            </a:r>
          </a:p>
          <a:p>
            <a:pPr marL="342900" lvl="0" indent="-342900">
              <a:lnSpc>
                <a:spcPct val="107000"/>
              </a:lnSpc>
              <a:buFont typeface="Symbol" panose="05050102010706020507" pitchFamily="18" charset="2"/>
              <a:buChar char=""/>
            </a:pPr>
            <a:r>
              <a:rPr lang="en-GB" sz="1400" dirty="0">
                <a:effectLst/>
                <a:latin typeface="Gotham Rounded Medium" pitchFamily="50" charset="0"/>
                <a:ea typeface="Calibri" panose="020F0502020204030204" pitchFamily="34" charset="0"/>
                <a:cs typeface="Times New Roman" panose="02020603050405020304" pitchFamily="18" charset="0"/>
              </a:rPr>
              <a:t>Building NW specific content for SM platforms (e.g. Meet The Mentors / Umpires)</a:t>
            </a:r>
          </a:p>
          <a:p>
            <a:pPr marL="342900" lvl="0" indent="-342900">
              <a:lnSpc>
                <a:spcPct val="107000"/>
              </a:lnSpc>
              <a:buFont typeface="Symbol" panose="05050102010706020507" pitchFamily="18" charset="2"/>
              <a:buChar char=""/>
            </a:pPr>
            <a:r>
              <a:rPr lang="en-GB" sz="1400" dirty="0">
                <a:effectLst/>
                <a:latin typeface="Gotham Rounded Medium" pitchFamily="50" charset="0"/>
                <a:ea typeface="Calibri" panose="020F0502020204030204" pitchFamily="34" charset="0"/>
                <a:cs typeface="Times New Roman" panose="02020603050405020304" pitchFamily="18" charset="0"/>
              </a:rPr>
              <a:t>Driving engagement with junior members across marketing platforms – building bespoke content for their audience</a:t>
            </a:r>
          </a:p>
          <a:p>
            <a:pPr marL="342900" lvl="0" indent="-342900">
              <a:lnSpc>
                <a:spcPct val="107000"/>
              </a:lnSpc>
              <a:buFont typeface="Symbol" panose="05050102010706020507" pitchFamily="18" charset="2"/>
              <a:buChar char=""/>
            </a:pPr>
            <a:r>
              <a:rPr lang="en-GB" sz="1400" dirty="0">
                <a:effectLst/>
                <a:latin typeface="Gotham Rounded Medium" pitchFamily="50" charset="0"/>
                <a:ea typeface="Calibri" panose="020F0502020204030204" pitchFamily="34" charset="0"/>
                <a:cs typeface="Times New Roman" panose="02020603050405020304" pitchFamily="18" charset="0"/>
              </a:rPr>
              <a:t>Support Counties to improve SM and marketing presence</a:t>
            </a:r>
          </a:p>
          <a:p>
            <a:pPr marL="342900" lvl="0" indent="-342900">
              <a:lnSpc>
                <a:spcPct val="107000"/>
              </a:lnSpc>
              <a:buFont typeface="Symbol" panose="05050102010706020507" pitchFamily="18" charset="2"/>
              <a:buChar char=""/>
            </a:pPr>
            <a:r>
              <a:rPr lang="en-GB" sz="1400" dirty="0">
                <a:effectLst/>
                <a:latin typeface="Gotham Rounded Medium" pitchFamily="50" charset="0"/>
                <a:ea typeface="Calibri" panose="020F0502020204030204" pitchFamily="34" charset="0"/>
                <a:cs typeface="Times New Roman" panose="02020603050405020304" pitchFamily="18" charset="0"/>
              </a:rPr>
              <a:t>Drive and support better coverage of NW and National competitions that NW teams are part of</a:t>
            </a:r>
          </a:p>
          <a:p>
            <a:pPr marL="342900" lvl="0" indent="-342900">
              <a:lnSpc>
                <a:spcPct val="107000"/>
              </a:lnSpc>
              <a:spcAft>
                <a:spcPts val="800"/>
              </a:spcAft>
              <a:buFont typeface="Symbol" panose="05050102010706020507" pitchFamily="18" charset="2"/>
              <a:buChar char=""/>
            </a:pPr>
            <a:r>
              <a:rPr lang="en-GB" sz="1400" dirty="0">
                <a:effectLst/>
                <a:latin typeface="Gotham Rounded Medium" pitchFamily="50" charset="0"/>
                <a:ea typeface="Calibri" panose="020F0502020204030204" pitchFamily="34" charset="0"/>
                <a:cs typeface="Times New Roman" panose="02020603050405020304" pitchFamily="18" charset="0"/>
              </a:rPr>
              <a:t>Broaden coverage to include Mixed netball and Men's netball to profile new growth areas of sport and diversity</a:t>
            </a:r>
          </a:p>
          <a:p>
            <a:pPr lvl="0" eaLnBrk="0" fontAlgn="base" hangingPunct="0">
              <a:spcBef>
                <a:spcPct val="0"/>
              </a:spcBef>
              <a:spcAft>
                <a:spcPct val="0"/>
              </a:spcAft>
            </a:pPr>
            <a:endParaRPr lang="en-GB" altLang="en-US" sz="2000" dirty="0">
              <a:solidFill>
                <a:srgbClr val="000000"/>
              </a:solidFill>
              <a:latin typeface="Maiandra GD" panose="020E0502030308020204" pitchFamily="34" charset="0"/>
            </a:endParaRPr>
          </a:p>
          <a:p>
            <a:r>
              <a:rPr lang="en-GB" sz="2000" dirty="0">
                <a:solidFill>
                  <a:srgbClr val="000000"/>
                </a:solidFill>
                <a:latin typeface="Maiandra GD"/>
                <a:ea typeface="Times New Roman"/>
                <a:cs typeface="Times New Roman"/>
              </a:rPr>
              <a:t> </a:t>
            </a:r>
            <a:r>
              <a:rPr lang="en-GB" sz="2000" dirty="0">
                <a:solidFill>
                  <a:srgbClr val="454545"/>
                </a:solidFill>
                <a:latin typeface="Maiandra GD"/>
                <a:ea typeface="Times New Roman"/>
                <a:cs typeface="Times New Roman"/>
              </a:rPr>
              <a:t> </a:t>
            </a:r>
            <a:endParaRPr lang="en-GB" sz="1100" dirty="0">
              <a:solidFill>
                <a:srgbClr val="454545"/>
              </a:solidFill>
              <a:latin typeface="Calibri"/>
              <a:ea typeface="Calibri"/>
              <a:cs typeface="Times New Roman"/>
            </a:endParaRPr>
          </a:p>
        </p:txBody>
      </p:sp>
    </p:spTree>
    <p:extLst>
      <p:ext uri="{BB962C8B-B14F-4D97-AF65-F5344CB8AC3E}">
        <p14:creationId xmlns:p14="http://schemas.microsoft.com/office/powerpoint/2010/main" val="307874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nvSpPr>
        <p:spPr bwMode="auto">
          <a:xfrm>
            <a:off x="1600200" y="3048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900" b="1" kern="0" dirty="0">
                <a:latin typeface="Gotham Rounded Bold" pitchFamily="50" charset="0"/>
                <a:ea typeface="ＭＳ Ｐゴシック" pitchFamily="34" charset="-128"/>
              </a:rPr>
              <a:t>Communications &amp; Marketing Report </a:t>
            </a:r>
            <a:r>
              <a:rPr lang="en-GB" altLang="en-US" sz="2800" b="1" kern="0" dirty="0">
                <a:latin typeface="Gotham Rounded Bold" pitchFamily="50" charset="0"/>
                <a:ea typeface="ＭＳ Ｐゴシック" pitchFamily="34" charset="-128"/>
              </a:rPr>
              <a:t>– </a:t>
            </a:r>
          </a:p>
          <a:p>
            <a:pPr algn="l"/>
            <a:r>
              <a:rPr lang="en-GB" altLang="en-US" sz="2700" i="1" kern="0" dirty="0">
                <a:latin typeface="Gotham Rounded Bold" pitchFamily="50" charset="0"/>
                <a:ea typeface="ＭＳ Ｐゴシック" pitchFamily="34" charset="-128"/>
              </a:rPr>
              <a:t>Richard Baxter</a:t>
            </a:r>
          </a:p>
        </p:txBody>
      </p:sp>
      <p:pic>
        <p:nvPicPr>
          <p:cNvPr id="2" name="Picture 1" descr="Chart, histogram&#10;&#10;Description automatically generated">
            <a:extLst>
              <a:ext uri="{FF2B5EF4-FFF2-40B4-BE49-F238E27FC236}">
                <a16:creationId xmlns:a16="http://schemas.microsoft.com/office/drawing/2014/main" id="{E3E5EC7F-D49C-9B4C-8C88-7E9F2EF82D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5050" y="1295400"/>
            <a:ext cx="4191000" cy="3172272"/>
          </a:xfrm>
          <a:prstGeom prst="rect">
            <a:avLst/>
          </a:prstGeom>
          <a:noFill/>
          <a:ln>
            <a:noFill/>
          </a:ln>
        </p:spPr>
      </p:pic>
      <p:pic>
        <p:nvPicPr>
          <p:cNvPr id="5" name="Picture 4" descr="Chart&#10;&#10;Description automatically generated">
            <a:extLst>
              <a:ext uri="{FF2B5EF4-FFF2-40B4-BE49-F238E27FC236}">
                <a16:creationId xmlns:a16="http://schemas.microsoft.com/office/drawing/2014/main" id="{D848D038-7D05-B8C2-B90B-F1E696B868C1}"/>
              </a:ext>
            </a:extLst>
          </p:cNvPr>
          <p:cNvPicPr>
            <a:picLocks noChangeAspect="1"/>
          </p:cNvPicPr>
          <p:nvPr/>
        </p:nvPicPr>
        <p:blipFill>
          <a:blip r:embed="rId4"/>
          <a:stretch>
            <a:fillRect/>
          </a:stretch>
        </p:blipFill>
        <p:spPr>
          <a:xfrm>
            <a:off x="4662487" y="1143000"/>
            <a:ext cx="2105025" cy="2178685"/>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90311C90-3D51-BABB-06D7-365F06F034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9000" y="914400"/>
            <a:ext cx="1287780" cy="2719070"/>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5DC7448C-4B16-B6DF-B87B-5AED80DC498A}"/>
              </a:ext>
            </a:extLst>
          </p:cNvPr>
          <p:cNvPicPr>
            <a:picLocks noChangeAspect="1"/>
          </p:cNvPicPr>
          <p:nvPr/>
        </p:nvPicPr>
        <p:blipFill>
          <a:blip r:embed="rId6"/>
          <a:stretch>
            <a:fillRect/>
          </a:stretch>
        </p:blipFill>
        <p:spPr>
          <a:xfrm>
            <a:off x="4928118" y="3657600"/>
            <a:ext cx="3296285" cy="871855"/>
          </a:xfrm>
          <a:prstGeom prst="rect">
            <a:avLst/>
          </a:prstGeom>
        </p:spPr>
      </p:pic>
      <p:pic>
        <p:nvPicPr>
          <p:cNvPr id="11" name="Picture 10">
            <a:extLst>
              <a:ext uri="{FF2B5EF4-FFF2-40B4-BE49-F238E27FC236}">
                <a16:creationId xmlns:a16="http://schemas.microsoft.com/office/drawing/2014/main" id="{8A9BD57C-B0B3-1FD4-6FC8-EF271C386EC7}"/>
              </a:ext>
            </a:extLst>
          </p:cNvPr>
          <p:cNvPicPr>
            <a:picLocks noChangeAspect="1"/>
          </p:cNvPicPr>
          <p:nvPr/>
        </p:nvPicPr>
        <p:blipFill>
          <a:blip r:embed="rId7"/>
          <a:stretch>
            <a:fillRect/>
          </a:stretch>
        </p:blipFill>
        <p:spPr>
          <a:xfrm>
            <a:off x="76200" y="4805376"/>
            <a:ext cx="3062636" cy="1848786"/>
          </a:xfrm>
          <a:prstGeom prst="rect">
            <a:avLst/>
          </a:prstGeom>
        </p:spPr>
      </p:pic>
      <p:pic>
        <p:nvPicPr>
          <p:cNvPr id="13" name="Picture 12">
            <a:extLst>
              <a:ext uri="{FF2B5EF4-FFF2-40B4-BE49-F238E27FC236}">
                <a16:creationId xmlns:a16="http://schemas.microsoft.com/office/drawing/2014/main" id="{243F84F1-8918-3B74-06AF-CE8D6C15716C}"/>
              </a:ext>
            </a:extLst>
          </p:cNvPr>
          <p:cNvPicPr>
            <a:picLocks noChangeAspect="1"/>
          </p:cNvPicPr>
          <p:nvPr/>
        </p:nvPicPr>
        <p:blipFill>
          <a:blip r:embed="rId8"/>
          <a:stretch>
            <a:fillRect/>
          </a:stretch>
        </p:blipFill>
        <p:spPr>
          <a:xfrm>
            <a:off x="3431153" y="4805376"/>
            <a:ext cx="3058330" cy="1848786"/>
          </a:xfrm>
          <a:prstGeom prst="rect">
            <a:avLst/>
          </a:prstGeom>
        </p:spPr>
      </p:pic>
      <p:pic>
        <p:nvPicPr>
          <p:cNvPr id="15" name="Picture 14">
            <a:extLst>
              <a:ext uri="{FF2B5EF4-FFF2-40B4-BE49-F238E27FC236}">
                <a16:creationId xmlns:a16="http://schemas.microsoft.com/office/drawing/2014/main" id="{86CEC3D6-77A9-7CC3-B53E-57E4E94E5CAA}"/>
              </a:ext>
            </a:extLst>
          </p:cNvPr>
          <p:cNvPicPr>
            <a:picLocks noChangeAspect="1"/>
          </p:cNvPicPr>
          <p:nvPr/>
        </p:nvPicPr>
        <p:blipFill>
          <a:blip r:embed="rId9"/>
          <a:stretch>
            <a:fillRect/>
          </a:stretch>
        </p:blipFill>
        <p:spPr>
          <a:xfrm>
            <a:off x="6781800" y="4825362"/>
            <a:ext cx="3019360" cy="1828800"/>
          </a:xfrm>
          <a:prstGeom prst="rect">
            <a:avLst/>
          </a:prstGeom>
        </p:spPr>
      </p:pic>
    </p:spTree>
    <p:extLst>
      <p:ext uri="{BB962C8B-B14F-4D97-AF65-F5344CB8AC3E}">
        <p14:creationId xmlns:p14="http://schemas.microsoft.com/office/powerpoint/2010/main" val="20023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nvSpPr>
        <p:spPr bwMode="auto">
          <a:xfrm>
            <a:off x="1600200" y="263162"/>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900" b="1" kern="0" dirty="0">
                <a:latin typeface="Gotham Rounded Bold" pitchFamily="50" charset="0"/>
                <a:ea typeface="ＭＳ Ｐゴシック" pitchFamily="34" charset="-128"/>
              </a:rPr>
              <a:t>Competitions Report </a:t>
            </a:r>
            <a:r>
              <a:rPr lang="en-GB" altLang="en-US" sz="2800" b="1" kern="0" dirty="0">
                <a:latin typeface="Gotham Rounded Bold" pitchFamily="50" charset="0"/>
                <a:ea typeface="ＭＳ Ｐゴシック" pitchFamily="34" charset="-128"/>
              </a:rPr>
              <a:t>- </a:t>
            </a:r>
            <a:r>
              <a:rPr lang="en-GB" altLang="en-US" sz="2700" i="1" dirty="0">
                <a:latin typeface="Gotham Rounded Bold" pitchFamily="50" charset="0"/>
                <a:ea typeface="ＭＳ Ｐゴシック" pitchFamily="34" charset="-128"/>
              </a:rPr>
              <a:t>Estelle Graham</a:t>
            </a:r>
            <a:endParaRPr lang="en-GB" altLang="en-US" sz="2700" i="1" kern="0" dirty="0">
              <a:latin typeface="Gotham Rounded Bold" pitchFamily="50" charset="0"/>
              <a:ea typeface="ＭＳ Ｐゴシック" pitchFamily="34" charset="-128"/>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30809" y="263162"/>
            <a:ext cx="731181" cy="693576"/>
          </a:xfrm>
          <a:prstGeom prst="roundRect">
            <a:avLst/>
          </a:prstGeom>
          <a:no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84ACF6B7-05B6-3988-4435-E1C3DE60E274}"/>
              </a:ext>
            </a:extLst>
          </p:cNvPr>
          <p:cNvSpPr/>
          <p:nvPr/>
        </p:nvSpPr>
        <p:spPr>
          <a:xfrm>
            <a:off x="762000" y="1450481"/>
            <a:ext cx="8382000" cy="5144357"/>
          </a:xfrm>
          <a:prstGeom prst="rect">
            <a:avLst/>
          </a:prstGeom>
        </p:spPr>
        <p:txBody>
          <a:bodyPr wrap="square">
            <a:spAutoFit/>
          </a:bodyPr>
          <a:lstStyle/>
          <a:p>
            <a:pPr marL="342900" indent="-342900" eaLnBrk="0" fontAlgn="base" hangingPunct="0">
              <a:spcBef>
                <a:spcPct val="0"/>
              </a:spcBef>
              <a:spcAft>
                <a:spcPct val="0"/>
              </a:spcAft>
              <a:buFont typeface="Wingdings" panose="05000000000000000000" pitchFamily="2" charset="2"/>
              <a:buChar char="Ø"/>
            </a:pPr>
            <a:r>
              <a:rPr lang="en-GB" sz="2000" b="1" dirty="0">
                <a:latin typeface="Gotham Rounded Bold" pitchFamily="50" charset="0"/>
              </a:rPr>
              <a:t>Successes</a:t>
            </a:r>
            <a:r>
              <a:rPr lang="en-GB" sz="2000" dirty="0">
                <a:latin typeface="Gotham Rounded Bold" pitchFamily="50" charset="0"/>
              </a:rPr>
              <a:t> </a:t>
            </a:r>
          </a:p>
          <a:p>
            <a:pPr eaLnBrk="0" fontAlgn="base" hangingPunct="0">
              <a:spcBef>
                <a:spcPct val="0"/>
              </a:spcBef>
              <a:spcAft>
                <a:spcPct val="0"/>
              </a:spcAft>
            </a:pPr>
            <a:endParaRPr lang="en-GB" sz="1400" dirty="0">
              <a:latin typeface="Gotham Rounded Bold" pitchFamily="50" charset="0"/>
            </a:endParaRPr>
          </a:p>
          <a:p>
            <a:pPr marL="447675" indent="-177800">
              <a:lnSpc>
                <a:spcPct val="107000"/>
              </a:lnSpc>
              <a:spcAft>
                <a:spcPts val="800"/>
              </a:spcAft>
              <a:buFont typeface="Courier New" panose="02070309020205020404" pitchFamily="49" charset="0"/>
              <a:buChar char="o"/>
            </a:pPr>
            <a:r>
              <a:rPr lang="en-GB" sz="1400" dirty="0">
                <a:effectLst/>
                <a:latin typeface="Gotham Rounded Medium" pitchFamily="50" charset="0"/>
                <a:ea typeface="Calibri" panose="020F0502020204030204" pitchFamily="34" charset="0"/>
                <a:cs typeface="Times New Roman" panose="02020603050405020304" pitchFamily="18" charset="0"/>
              </a:rPr>
              <a:t>8 x U16 &amp; 9 x U14 junior clubs took part regional league</a:t>
            </a:r>
          </a:p>
          <a:p>
            <a:pPr marL="447675" indent="-177800">
              <a:lnSpc>
                <a:spcPct val="107000"/>
              </a:lnSpc>
              <a:spcAft>
                <a:spcPts val="800"/>
              </a:spcAft>
              <a:buFont typeface="Courier New" panose="02070309020205020404" pitchFamily="49" charset="0"/>
              <a:buChar char="o"/>
            </a:pPr>
            <a:r>
              <a:rPr lang="en-GB" sz="1400" b="1" dirty="0">
                <a:effectLst/>
                <a:latin typeface="Gotham Rounded Medium" pitchFamily="50" charset="0"/>
                <a:ea typeface="Calibri" panose="020F0502020204030204" pitchFamily="34" charset="0"/>
                <a:cs typeface="Times New Roman" panose="02020603050405020304" pitchFamily="18" charset="0"/>
              </a:rPr>
              <a:t>U16 National Champs – Bury (Oldham 5</a:t>
            </a:r>
            <a:r>
              <a:rPr lang="en-GB" sz="1400" b="1" baseline="30000" dirty="0">
                <a:effectLst/>
                <a:latin typeface="Gotham Rounded Medium" pitchFamily="50" charset="0"/>
                <a:ea typeface="Calibri" panose="020F0502020204030204" pitchFamily="34" charset="0"/>
                <a:cs typeface="Times New Roman" panose="02020603050405020304" pitchFamily="18" charset="0"/>
              </a:rPr>
              <a:t>th</a:t>
            </a:r>
            <a:r>
              <a:rPr lang="en-GB" sz="1400" b="1" dirty="0">
                <a:effectLst/>
                <a:latin typeface="Gotham Rounded Medium" pitchFamily="50" charset="0"/>
                <a:ea typeface="Calibri" panose="020F0502020204030204" pitchFamily="34" charset="0"/>
                <a:cs typeface="Times New Roman" panose="02020603050405020304" pitchFamily="18" charset="0"/>
              </a:rPr>
              <a:t>)</a:t>
            </a:r>
            <a:br>
              <a:rPr lang="en-GB" sz="1400" b="1" dirty="0">
                <a:effectLst/>
                <a:latin typeface="Gotham Rounded Medium" pitchFamily="50" charset="0"/>
                <a:ea typeface="Calibri" panose="020F0502020204030204" pitchFamily="34" charset="0"/>
                <a:cs typeface="Times New Roman" panose="02020603050405020304" pitchFamily="18" charset="0"/>
              </a:rPr>
            </a:br>
            <a:r>
              <a:rPr lang="en-GB" sz="1400" b="1" dirty="0">
                <a:effectLst/>
                <a:latin typeface="Gotham Rounded Medium" pitchFamily="50" charset="0"/>
                <a:ea typeface="Calibri" panose="020F0502020204030204" pitchFamily="34" charset="0"/>
                <a:cs typeface="Times New Roman" panose="02020603050405020304" pitchFamily="18" charset="0"/>
              </a:rPr>
              <a:t>U14 National Champs – KWP (Oldham 3</a:t>
            </a:r>
            <a:r>
              <a:rPr lang="en-GB" sz="1400" b="1" baseline="30000" dirty="0">
                <a:effectLst/>
                <a:latin typeface="Gotham Rounded Medium" pitchFamily="50" charset="0"/>
                <a:ea typeface="Calibri" panose="020F0502020204030204" pitchFamily="34" charset="0"/>
                <a:cs typeface="Times New Roman" panose="02020603050405020304" pitchFamily="18" charset="0"/>
              </a:rPr>
              <a:t>rd</a:t>
            </a:r>
            <a:r>
              <a:rPr lang="en-GB" sz="1400" b="1" dirty="0">
                <a:effectLst/>
                <a:latin typeface="Gotham Rounded Medium" pitchFamily="50" charset="0"/>
                <a:ea typeface="Calibri" panose="020F0502020204030204" pitchFamily="34" charset="0"/>
                <a:cs typeface="Times New Roman" panose="02020603050405020304" pitchFamily="18" charset="0"/>
              </a:rPr>
              <a:t>)</a:t>
            </a:r>
            <a:endParaRPr lang="en-GB" sz="1400" dirty="0">
              <a:effectLst/>
              <a:latin typeface="Gotham Rounded Medium" pitchFamily="50" charset="0"/>
              <a:ea typeface="Calibri" panose="020F0502020204030204" pitchFamily="34" charset="0"/>
              <a:cs typeface="Times New Roman" panose="02020603050405020304" pitchFamily="18" charset="0"/>
            </a:endParaRPr>
          </a:p>
          <a:p>
            <a:pPr marL="447675" indent="-177800">
              <a:lnSpc>
                <a:spcPct val="107000"/>
              </a:lnSpc>
              <a:spcAft>
                <a:spcPts val="800"/>
              </a:spcAft>
              <a:buFont typeface="Courier New" panose="02070309020205020404" pitchFamily="49" charset="0"/>
              <a:buChar char="o"/>
            </a:pPr>
            <a:r>
              <a:rPr lang="en-GB" sz="1400" dirty="0">
                <a:effectLst/>
                <a:latin typeface="Gotham Rounded Medium" pitchFamily="50" charset="0"/>
                <a:ea typeface="Calibri" panose="020F0502020204030204" pitchFamily="34" charset="0"/>
                <a:cs typeface="Times New Roman" panose="02020603050405020304" pitchFamily="18" charset="0"/>
              </a:rPr>
              <a:t>45 number of teams took part in regional senior league</a:t>
            </a:r>
          </a:p>
          <a:p>
            <a:pPr marL="447675" indent="-177800">
              <a:lnSpc>
                <a:spcPct val="107000"/>
              </a:lnSpc>
              <a:spcAft>
                <a:spcPts val="800"/>
              </a:spcAft>
              <a:buFont typeface="Courier New" panose="02070309020205020404" pitchFamily="49" charset="0"/>
              <a:buChar char="o"/>
            </a:pPr>
            <a:r>
              <a:rPr lang="en-GB" sz="1400" b="1" dirty="0">
                <a:effectLst/>
                <a:latin typeface="Gotham Rounded Medium" pitchFamily="50" charset="0"/>
                <a:ea typeface="Calibri" panose="020F0502020204030204" pitchFamily="34" charset="0"/>
                <a:cs typeface="Times New Roman" panose="02020603050405020304" pitchFamily="18" charset="0"/>
              </a:rPr>
              <a:t>Trafford promoted to EN Premier league 3</a:t>
            </a:r>
            <a:endParaRPr lang="en-GB" sz="1400" dirty="0">
              <a:effectLst/>
              <a:latin typeface="Gotham Rounded Medium" pitchFamily="50" charset="0"/>
              <a:ea typeface="Calibri" panose="020F0502020204030204" pitchFamily="34" charset="0"/>
              <a:cs typeface="Times New Roman" panose="02020603050405020304" pitchFamily="18" charset="0"/>
            </a:endParaRPr>
          </a:p>
          <a:p>
            <a:pPr marL="447675" indent="-177800">
              <a:lnSpc>
                <a:spcPct val="107000"/>
              </a:lnSpc>
              <a:spcAft>
                <a:spcPts val="800"/>
              </a:spcAft>
              <a:buFont typeface="Courier New" panose="02070309020205020404" pitchFamily="49" charset="0"/>
              <a:buChar char="o"/>
            </a:pPr>
            <a:r>
              <a:rPr lang="en-GB" sz="1400" dirty="0">
                <a:effectLst/>
                <a:latin typeface="Gotham Rounded Medium" pitchFamily="50" charset="0"/>
                <a:ea typeface="Calibri" panose="020F0502020204030204" pitchFamily="34" charset="0"/>
                <a:cs typeface="Times New Roman" panose="02020603050405020304" pitchFamily="18" charset="0"/>
              </a:rPr>
              <a:t>30 schools from 5 counties took part in regional schools</a:t>
            </a:r>
          </a:p>
          <a:p>
            <a:pPr marL="447675" indent="-177800">
              <a:lnSpc>
                <a:spcPct val="107000"/>
              </a:lnSpc>
              <a:spcAft>
                <a:spcPts val="800"/>
              </a:spcAft>
              <a:buFont typeface="Courier New" panose="02070309020205020404" pitchFamily="49" charset="0"/>
              <a:buChar char="o"/>
            </a:pPr>
            <a:r>
              <a:rPr lang="en-GB" sz="1600" b="1" dirty="0">
                <a:effectLst/>
                <a:latin typeface="Gotham Rounded Medium" pitchFamily="50" charset="0"/>
                <a:ea typeface="Calibri" panose="020F0502020204030204" pitchFamily="34" charset="0"/>
                <a:cs typeface="Times New Roman" panose="02020603050405020304" pitchFamily="18" charset="0"/>
              </a:rPr>
              <a:t>National Results </a:t>
            </a:r>
            <a:r>
              <a:rPr lang="en-GB" sz="1400" b="1" dirty="0">
                <a:effectLst/>
                <a:latin typeface="Gotham Rounded Medium" pitchFamily="50" charset="0"/>
                <a:ea typeface="Calibri" panose="020F0502020204030204" pitchFamily="34" charset="0"/>
                <a:cs typeface="Times New Roman" panose="02020603050405020304" pitchFamily="18" charset="0"/>
              </a:rPr>
              <a:t>	</a:t>
            </a:r>
          </a:p>
          <a:p>
            <a:pPr marL="269875">
              <a:spcAft>
                <a:spcPts val="800"/>
              </a:spcAft>
            </a:pPr>
            <a:r>
              <a:rPr lang="en-GB" sz="1400" b="1" dirty="0">
                <a:latin typeface="Gotham Rounded Medium" pitchFamily="50" charset="0"/>
                <a:ea typeface="Calibri" panose="020F0502020204030204" pitchFamily="34" charset="0"/>
                <a:cs typeface="Times New Roman" panose="02020603050405020304" pitchFamily="18" charset="0"/>
              </a:rPr>
              <a:t>	</a:t>
            </a:r>
            <a:r>
              <a:rPr lang="en-GB" sz="1400" b="1" dirty="0">
                <a:effectLst/>
                <a:latin typeface="Gotham Rounded Medium" pitchFamily="50" charset="0"/>
                <a:ea typeface="Calibri" panose="020F0502020204030204" pitchFamily="34" charset="0"/>
                <a:cs typeface="Times New Roman" panose="02020603050405020304" pitchFamily="18" charset="0"/>
              </a:rPr>
              <a:t>U19 Blue Coat 1</a:t>
            </a:r>
            <a:r>
              <a:rPr lang="en-GB" sz="1400" b="1" baseline="30000" dirty="0">
                <a:effectLst/>
                <a:latin typeface="Gotham Rounded Medium" pitchFamily="50" charset="0"/>
                <a:ea typeface="Calibri" panose="020F0502020204030204" pitchFamily="34" charset="0"/>
                <a:cs typeface="Times New Roman" panose="02020603050405020304" pitchFamily="18" charset="0"/>
              </a:rPr>
              <a:t>st</a:t>
            </a:r>
            <a:endParaRPr lang="en-GB" sz="1400" dirty="0">
              <a:effectLst/>
              <a:latin typeface="Gotham Rounded Medium" pitchFamily="50" charset="0"/>
              <a:ea typeface="Calibri" panose="020F0502020204030204" pitchFamily="34" charset="0"/>
              <a:cs typeface="Times New Roman" panose="02020603050405020304" pitchFamily="18" charset="0"/>
            </a:endParaRPr>
          </a:p>
          <a:p>
            <a:pPr marL="269875">
              <a:spcAft>
                <a:spcPts val="800"/>
              </a:spcAft>
            </a:pPr>
            <a:r>
              <a:rPr lang="en-GB" sz="1400" b="1" dirty="0">
                <a:effectLst/>
                <a:latin typeface="Gotham Rounded Medium" pitchFamily="50" charset="0"/>
                <a:ea typeface="Calibri" panose="020F0502020204030204" pitchFamily="34" charset="0"/>
                <a:cs typeface="Times New Roman" panose="02020603050405020304" pitchFamily="18" charset="0"/>
              </a:rPr>
              <a:t>	U16 Cheadle 1</a:t>
            </a:r>
            <a:r>
              <a:rPr lang="en-GB" sz="1400" b="1" baseline="30000" dirty="0">
                <a:effectLst/>
                <a:latin typeface="Gotham Rounded Medium" pitchFamily="50" charset="0"/>
                <a:ea typeface="Calibri" panose="020F0502020204030204" pitchFamily="34" charset="0"/>
                <a:cs typeface="Times New Roman" panose="02020603050405020304" pitchFamily="18" charset="0"/>
              </a:rPr>
              <a:t>st</a:t>
            </a:r>
            <a:endParaRPr lang="en-GB" sz="1400" dirty="0">
              <a:effectLst/>
              <a:latin typeface="Gotham Rounded Medium" pitchFamily="50" charset="0"/>
              <a:ea typeface="Calibri" panose="020F0502020204030204" pitchFamily="34" charset="0"/>
              <a:cs typeface="Times New Roman" panose="02020603050405020304" pitchFamily="18" charset="0"/>
            </a:endParaRPr>
          </a:p>
          <a:p>
            <a:pPr marL="269875">
              <a:spcAft>
                <a:spcPts val="800"/>
              </a:spcAft>
            </a:pPr>
            <a:r>
              <a:rPr lang="en-GB" sz="1400" b="1" dirty="0">
                <a:effectLst/>
                <a:latin typeface="Gotham Rounded Medium" pitchFamily="50" charset="0"/>
                <a:ea typeface="Calibri" panose="020F0502020204030204" pitchFamily="34" charset="0"/>
                <a:cs typeface="Times New Roman" panose="02020603050405020304" pitchFamily="18" charset="0"/>
              </a:rPr>
              <a:t>	U14 Withington 3</a:t>
            </a:r>
            <a:r>
              <a:rPr lang="en-GB" sz="1400" b="1" baseline="30000" dirty="0">
                <a:effectLst/>
                <a:latin typeface="Gotham Rounded Medium" pitchFamily="50" charset="0"/>
                <a:ea typeface="Calibri" panose="020F0502020204030204" pitchFamily="34" charset="0"/>
                <a:cs typeface="Times New Roman" panose="02020603050405020304" pitchFamily="18" charset="0"/>
              </a:rPr>
              <a:t>rd</a:t>
            </a:r>
            <a:r>
              <a:rPr lang="en-GB" sz="1400" b="1" dirty="0">
                <a:effectLst/>
                <a:latin typeface="Gotham Rounded Medium" pitchFamily="50" charset="0"/>
                <a:ea typeface="Calibri" panose="020F0502020204030204" pitchFamily="34" charset="0"/>
                <a:cs typeface="Times New Roman" panose="02020603050405020304" pitchFamily="18" charset="0"/>
              </a:rPr>
              <a:t> </a:t>
            </a:r>
            <a:endParaRPr lang="en-GB" sz="1400" dirty="0">
              <a:effectLst/>
              <a:latin typeface="Gotham Rounded Medium" pitchFamily="50" charset="0"/>
              <a:ea typeface="Calibri" panose="020F0502020204030204" pitchFamily="34" charset="0"/>
              <a:cs typeface="Times New Roman" panose="02020603050405020304" pitchFamily="18" charset="0"/>
            </a:endParaRPr>
          </a:p>
          <a:p>
            <a:pPr marL="447675" indent="-177800">
              <a:lnSpc>
                <a:spcPct val="107000"/>
              </a:lnSpc>
              <a:spcAft>
                <a:spcPts val="800"/>
              </a:spcAft>
              <a:buFont typeface="Courier New" panose="02070309020205020404" pitchFamily="49" charset="0"/>
              <a:buChar char="o"/>
            </a:pPr>
            <a:r>
              <a:rPr lang="en-GB" sz="1400" dirty="0">
                <a:effectLst/>
                <a:latin typeface="Gotham Rounded Medium" pitchFamily="50" charset="0"/>
                <a:ea typeface="Calibri" panose="020F0502020204030204" pitchFamily="34" charset="0"/>
                <a:cs typeface="Times New Roman" panose="02020603050405020304" pitchFamily="18" charset="0"/>
              </a:rPr>
              <a:t>Team of 6 (EG, JC, JM, PT, RM, PE with support from Regional Chair) volunteers on TSG for competition</a:t>
            </a:r>
          </a:p>
          <a:p>
            <a:pPr marL="447675" indent="-177800">
              <a:lnSpc>
                <a:spcPct val="107000"/>
              </a:lnSpc>
              <a:spcAft>
                <a:spcPts val="800"/>
              </a:spcAft>
              <a:buFont typeface="Courier New" panose="02070309020205020404" pitchFamily="49" charset="0"/>
              <a:buChar char="o"/>
            </a:pPr>
            <a:r>
              <a:rPr lang="en-GB" sz="1400" dirty="0">
                <a:effectLst/>
                <a:latin typeface="Gotham Rounded Medium" pitchFamily="50" charset="0"/>
                <a:ea typeface="Calibri" panose="020F0502020204030204" pitchFamily="34" charset="0"/>
                <a:cs typeface="Times New Roman" panose="02020603050405020304" pitchFamily="18" charset="0"/>
              </a:rPr>
              <a:t>New format for 2022 for junior competition (details to follow) with enhancements for seniors</a:t>
            </a:r>
          </a:p>
          <a:p>
            <a:pPr>
              <a:lnSpc>
                <a:spcPct val="107000"/>
              </a:lnSpc>
              <a:spcAft>
                <a:spcPts val="800"/>
              </a:spcAft>
            </a:pPr>
            <a:endParaRPr lang="en-GB" sz="1100" dirty="0">
              <a:solidFill>
                <a:srgbClr val="454545"/>
              </a:solidFill>
              <a:latin typeface="Calibri"/>
              <a:ea typeface="Calibri"/>
              <a:cs typeface="Times New Roman"/>
            </a:endParaRPr>
          </a:p>
        </p:txBody>
      </p:sp>
    </p:spTree>
    <p:extLst>
      <p:ext uri="{BB962C8B-B14F-4D97-AF65-F5344CB8AC3E}">
        <p14:creationId xmlns:p14="http://schemas.microsoft.com/office/powerpoint/2010/main" val="60278990"/>
      </p:ext>
    </p:extLst>
  </p:cSld>
  <p:clrMapOvr>
    <a:masterClrMapping/>
  </p:clrMapOvr>
</p:sld>
</file>

<file path=ppt/theme/theme1.xml><?xml version="1.0" encoding="utf-8"?>
<a:theme xmlns:a="http://schemas.openxmlformats.org/drawingml/2006/main" name="4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NW Netball</Template>
  <TotalTime>3398</TotalTime>
  <Words>3385</Words>
  <Application>Microsoft Office PowerPoint</Application>
  <PresentationFormat>A4 Paper (210x297 mm)</PresentationFormat>
  <Paragraphs>370</Paragraphs>
  <Slides>33</Slides>
  <Notes>10</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33</vt:i4>
      </vt:variant>
    </vt:vector>
  </HeadingPairs>
  <TitlesOfParts>
    <vt:vector size="50" baseType="lpstr">
      <vt:lpstr>Arial</vt:lpstr>
      <vt:lpstr>Calibri</vt:lpstr>
      <vt:lpstr>Calibri Light</vt:lpstr>
      <vt:lpstr>Courier New</vt:lpstr>
      <vt:lpstr>Gotham Bold</vt:lpstr>
      <vt:lpstr>Gotham Rounded Bold</vt:lpstr>
      <vt:lpstr>Gotham Rounded Book</vt:lpstr>
      <vt:lpstr>Gotham Rounded Light</vt:lpstr>
      <vt:lpstr>Gotham Rounded Medium</vt:lpstr>
      <vt:lpstr>Maiandra GD</vt:lpstr>
      <vt:lpstr>Symbol</vt:lpstr>
      <vt:lpstr>Times New Roman</vt:lpstr>
      <vt:lpstr>Wingdings</vt:lpstr>
      <vt:lpstr>4_Default Design</vt:lpstr>
      <vt:lpstr>Custom Design</vt:lpstr>
      <vt:lpstr>1_Custom Design</vt:lpstr>
      <vt:lpstr>2_Custom Design</vt:lpstr>
      <vt:lpstr>Netball North West      </vt:lpstr>
      <vt:lpstr>1.     Apologies for Absence   2.    Minutes of previous   Annual General Meeting   3.    Presentation of Board Reports   &amp; Accounts  4.    Appointment of Auditors     5.    Election of Regional Management  Board Members  6.    Ordinary Resolution   </vt:lpstr>
      <vt:lpstr>1. Apologies for Absence</vt:lpstr>
      <vt:lpstr>3. Presentation of Board   Reports &amp; Accounts</vt:lpstr>
      <vt:lpstr>PowerPoint Presentation</vt:lpstr>
      <vt:lpstr>PowerPoint Presentation</vt:lpstr>
      <vt:lpstr>PowerPoint Presentation</vt:lpstr>
      <vt:lpstr>PowerPoint Presentation</vt:lpstr>
      <vt:lpstr>PowerPoint Presentation</vt:lpstr>
      <vt:lpstr>PowerPoint Presentation</vt:lpstr>
      <vt:lpstr>Officiating Report – Chris McCall</vt:lpstr>
      <vt:lpstr>Officiating Report – Chris McCall</vt:lpstr>
      <vt:lpstr>Officiating Report – Chris McCall</vt:lpstr>
      <vt:lpstr>Performance Report - Sam Longley </vt:lpstr>
      <vt:lpstr>Treasurers report - Sarah Sutton</vt:lpstr>
      <vt:lpstr>Accounts Summary </vt:lpstr>
      <vt:lpstr>PowerPoint Presentation</vt:lpstr>
      <vt:lpstr>Ellis &amp; Co Chartered Accountants &amp; Business Advisors</vt:lpstr>
      <vt:lpstr>Regional report   By Caer Harrison - North West Partnership &amp; Delivery Manager</vt:lpstr>
      <vt:lpstr>PowerPoint Presentation</vt:lpstr>
      <vt:lpstr>England Netball Priorities for  21-22   </vt:lpstr>
      <vt:lpstr>National achievements from the year    </vt:lpstr>
      <vt:lpstr>North West Leagues and Clubs returned – 2021/22 </vt:lpstr>
      <vt:lpstr>PowerPoint Presentation</vt:lpstr>
      <vt:lpstr>North West Regional Participation – 2021/22 </vt:lpstr>
      <vt:lpstr>   </vt:lpstr>
      <vt:lpstr>2022 Staffing structure </vt:lpstr>
      <vt:lpstr>Coaching, Officiating Courses</vt:lpstr>
      <vt:lpstr>North West Region/County  Membership Data  </vt:lpstr>
      <vt:lpstr>5. Election of Regional Board Members</vt:lpstr>
      <vt:lpstr>6. Ordinary Resolution</vt:lpstr>
      <vt:lpstr>PowerPoint Presentation</vt:lpstr>
      <vt:lpstr>And Finally a     BIG!   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Dulson</dc:creator>
  <cp:lastModifiedBy>Helen Dulson</cp:lastModifiedBy>
  <cp:revision>324</cp:revision>
  <cp:lastPrinted>2022-09-26T14:34:27Z</cp:lastPrinted>
  <dcterms:created xsi:type="dcterms:W3CDTF">2016-06-27T15:23:38Z</dcterms:created>
  <dcterms:modified xsi:type="dcterms:W3CDTF">2022-09-28T11:03:41Z</dcterms:modified>
</cp:coreProperties>
</file>